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5" r:id="rId4"/>
    <p:sldId id="316" r:id="rId5"/>
    <p:sldId id="323" r:id="rId6"/>
    <p:sldId id="324" r:id="rId7"/>
    <p:sldId id="317" r:id="rId8"/>
    <p:sldId id="318" r:id="rId9"/>
    <p:sldId id="313" r:id="rId10"/>
    <p:sldId id="314"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978"/>
    <p:restoredTop sz="92819"/>
  </p:normalViewPr>
  <p:slideViewPr>
    <p:cSldViewPr snapToGrid="0">
      <p:cViewPr varScale="1">
        <p:scale>
          <a:sx n="52" d="100"/>
          <a:sy n="52" d="100"/>
        </p:scale>
        <p:origin x="50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D832-783C-C912-C714-EAE3B7882EE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B56E73-44B1-5640-C36D-411AF93A038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0E7E755-C716-9B8F-92EC-29BA8565701E}"/>
              </a:ext>
            </a:extLst>
          </p:cNvPr>
          <p:cNvSpPr>
            <a:spLocks noGrp="1"/>
          </p:cNvSpPr>
          <p:nvPr>
            <p:ph type="dt" sz="half" idx="10"/>
          </p:nvPr>
        </p:nvSpPr>
        <p:spPr/>
        <p:txBody>
          <a:bodyPr/>
          <a:lstStyle/>
          <a:p>
            <a:fld id="{E046AE3A-24A4-1247-B5EE-FE8E5FD56BB4}" type="datetimeFigureOut">
              <a:rPr lang="en-US" smtClean="0"/>
              <a:t>8/11/25</a:t>
            </a:fld>
            <a:endParaRPr lang="en-US"/>
          </a:p>
        </p:txBody>
      </p:sp>
      <p:sp>
        <p:nvSpPr>
          <p:cNvPr id="5" name="Footer Placeholder 4">
            <a:extLst>
              <a:ext uri="{FF2B5EF4-FFF2-40B4-BE49-F238E27FC236}">
                <a16:creationId xmlns:a16="http://schemas.microsoft.com/office/drawing/2014/main" id="{29F4F573-0DD6-CDFA-A846-752F6C7D84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B5CED2-FB86-3521-3C7C-AA373194DB6C}"/>
              </a:ext>
            </a:extLst>
          </p:cNvPr>
          <p:cNvSpPr>
            <a:spLocks noGrp="1"/>
          </p:cNvSpPr>
          <p:nvPr>
            <p:ph type="sldNum" sz="quarter" idx="12"/>
          </p:nvPr>
        </p:nvSpPr>
        <p:spPr/>
        <p:txBody>
          <a:bodyPr/>
          <a:lstStyle/>
          <a:p>
            <a:fld id="{C4656257-4990-3D47-B659-51687EA7E690}" type="slidenum">
              <a:rPr lang="en-US" smtClean="0"/>
              <a:t>‹#›</a:t>
            </a:fld>
            <a:endParaRPr lang="en-US"/>
          </a:p>
        </p:txBody>
      </p:sp>
    </p:spTree>
    <p:extLst>
      <p:ext uri="{BB962C8B-B14F-4D97-AF65-F5344CB8AC3E}">
        <p14:creationId xmlns:p14="http://schemas.microsoft.com/office/powerpoint/2010/main" val="37684518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3DD3D-D33C-94A2-D5B9-9604A3281B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724A436-624B-C1F3-6CC2-0D0F7803FFC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AFFAD7-E34B-200E-B9BD-A277A44B1378}"/>
              </a:ext>
            </a:extLst>
          </p:cNvPr>
          <p:cNvSpPr>
            <a:spLocks noGrp="1"/>
          </p:cNvSpPr>
          <p:nvPr>
            <p:ph type="dt" sz="half" idx="10"/>
          </p:nvPr>
        </p:nvSpPr>
        <p:spPr/>
        <p:txBody>
          <a:bodyPr/>
          <a:lstStyle/>
          <a:p>
            <a:fld id="{E046AE3A-24A4-1247-B5EE-FE8E5FD56BB4}" type="datetimeFigureOut">
              <a:rPr lang="en-US" smtClean="0"/>
              <a:t>8/11/25</a:t>
            </a:fld>
            <a:endParaRPr lang="en-US"/>
          </a:p>
        </p:txBody>
      </p:sp>
      <p:sp>
        <p:nvSpPr>
          <p:cNvPr id="5" name="Footer Placeholder 4">
            <a:extLst>
              <a:ext uri="{FF2B5EF4-FFF2-40B4-BE49-F238E27FC236}">
                <a16:creationId xmlns:a16="http://schemas.microsoft.com/office/drawing/2014/main" id="{279FDE41-9C93-7C34-B8AB-5EF282C68C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829400-66AB-4ACE-86C7-57A8D5074CE5}"/>
              </a:ext>
            </a:extLst>
          </p:cNvPr>
          <p:cNvSpPr>
            <a:spLocks noGrp="1"/>
          </p:cNvSpPr>
          <p:nvPr>
            <p:ph type="sldNum" sz="quarter" idx="12"/>
          </p:nvPr>
        </p:nvSpPr>
        <p:spPr/>
        <p:txBody>
          <a:bodyPr/>
          <a:lstStyle/>
          <a:p>
            <a:fld id="{C4656257-4990-3D47-B659-51687EA7E690}" type="slidenum">
              <a:rPr lang="en-US" smtClean="0"/>
              <a:t>‹#›</a:t>
            </a:fld>
            <a:endParaRPr lang="en-US"/>
          </a:p>
        </p:txBody>
      </p:sp>
    </p:spTree>
    <p:extLst>
      <p:ext uri="{BB962C8B-B14F-4D97-AF65-F5344CB8AC3E}">
        <p14:creationId xmlns:p14="http://schemas.microsoft.com/office/powerpoint/2010/main" val="649794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888437-7481-37B2-5EA5-C91ACD3A2DF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AF1FD09-F684-801B-D3F2-4DFD2DAC996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BF8856-9049-6204-30C3-5077D801E0ED}"/>
              </a:ext>
            </a:extLst>
          </p:cNvPr>
          <p:cNvSpPr>
            <a:spLocks noGrp="1"/>
          </p:cNvSpPr>
          <p:nvPr>
            <p:ph type="dt" sz="half" idx="10"/>
          </p:nvPr>
        </p:nvSpPr>
        <p:spPr/>
        <p:txBody>
          <a:bodyPr/>
          <a:lstStyle/>
          <a:p>
            <a:fld id="{E046AE3A-24A4-1247-B5EE-FE8E5FD56BB4}" type="datetimeFigureOut">
              <a:rPr lang="en-US" smtClean="0"/>
              <a:t>8/11/25</a:t>
            </a:fld>
            <a:endParaRPr lang="en-US"/>
          </a:p>
        </p:txBody>
      </p:sp>
      <p:sp>
        <p:nvSpPr>
          <p:cNvPr id="5" name="Footer Placeholder 4">
            <a:extLst>
              <a:ext uri="{FF2B5EF4-FFF2-40B4-BE49-F238E27FC236}">
                <a16:creationId xmlns:a16="http://schemas.microsoft.com/office/drawing/2014/main" id="{A2791F4E-1ADA-6D12-E6E0-8B6326786B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E08CEA-3405-9F2B-B903-091E978E76B0}"/>
              </a:ext>
            </a:extLst>
          </p:cNvPr>
          <p:cNvSpPr>
            <a:spLocks noGrp="1"/>
          </p:cNvSpPr>
          <p:nvPr>
            <p:ph type="sldNum" sz="quarter" idx="12"/>
          </p:nvPr>
        </p:nvSpPr>
        <p:spPr/>
        <p:txBody>
          <a:bodyPr/>
          <a:lstStyle/>
          <a:p>
            <a:fld id="{C4656257-4990-3D47-B659-51687EA7E690}" type="slidenum">
              <a:rPr lang="en-US" smtClean="0"/>
              <a:t>‹#›</a:t>
            </a:fld>
            <a:endParaRPr lang="en-US"/>
          </a:p>
        </p:txBody>
      </p:sp>
    </p:spTree>
    <p:extLst>
      <p:ext uri="{BB962C8B-B14F-4D97-AF65-F5344CB8AC3E}">
        <p14:creationId xmlns:p14="http://schemas.microsoft.com/office/powerpoint/2010/main" val="1484366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F18F8-CF79-2FBA-2530-E6B9EA223F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179C41-561C-6716-B1E3-BA59067F41C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65C94E-E7CF-C8DE-519C-533903EBD264}"/>
              </a:ext>
            </a:extLst>
          </p:cNvPr>
          <p:cNvSpPr>
            <a:spLocks noGrp="1"/>
          </p:cNvSpPr>
          <p:nvPr>
            <p:ph type="dt" sz="half" idx="10"/>
          </p:nvPr>
        </p:nvSpPr>
        <p:spPr/>
        <p:txBody>
          <a:bodyPr/>
          <a:lstStyle/>
          <a:p>
            <a:fld id="{E046AE3A-24A4-1247-B5EE-FE8E5FD56BB4}" type="datetimeFigureOut">
              <a:rPr lang="en-US" smtClean="0"/>
              <a:t>8/11/25</a:t>
            </a:fld>
            <a:endParaRPr lang="en-US"/>
          </a:p>
        </p:txBody>
      </p:sp>
      <p:sp>
        <p:nvSpPr>
          <p:cNvPr id="5" name="Footer Placeholder 4">
            <a:extLst>
              <a:ext uri="{FF2B5EF4-FFF2-40B4-BE49-F238E27FC236}">
                <a16:creationId xmlns:a16="http://schemas.microsoft.com/office/drawing/2014/main" id="{1248E2C7-EA8E-C856-7DAD-5F1B848C66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4577619-C2FD-06A8-2C3E-31EA19FF2C59}"/>
              </a:ext>
            </a:extLst>
          </p:cNvPr>
          <p:cNvSpPr>
            <a:spLocks noGrp="1"/>
          </p:cNvSpPr>
          <p:nvPr>
            <p:ph type="sldNum" sz="quarter" idx="12"/>
          </p:nvPr>
        </p:nvSpPr>
        <p:spPr/>
        <p:txBody>
          <a:bodyPr/>
          <a:lstStyle/>
          <a:p>
            <a:fld id="{C4656257-4990-3D47-B659-51687EA7E690}" type="slidenum">
              <a:rPr lang="en-US" smtClean="0"/>
              <a:t>‹#›</a:t>
            </a:fld>
            <a:endParaRPr lang="en-US"/>
          </a:p>
        </p:txBody>
      </p:sp>
    </p:spTree>
    <p:extLst>
      <p:ext uri="{BB962C8B-B14F-4D97-AF65-F5344CB8AC3E}">
        <p14:creationId xmlns:p14="http://schemas.microsoft.com/office/powerpoint/2010/main" val="3238619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0E4FF-5535-6960-207F-54F74DC5B03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33CC53A-18E9-B9CA-E61C-902B3E1CDE6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4D8C89E-A03F-7B36-DC53-7A515B2ADC86}"/>
              </a:ext>
            </a:extLst>
          </p:cNvPr>
          <p:cNvSpPr>
            <a:spLocks noGrp="1"/>
          </p:cNvSpPr>
          <p:nvPr>
            <p:ph type="dt" sz="half" idx="10"/>
          </p:nvPr>
        </p:nvSpPr>
        <p:spPr/>
        <p:txBody>
          <a:bodyPr/>
          <a:lstStyle/>
          <a:p>
            <a:fld id="{E046AE3A-24A4-1247-B5EE-FE8E5FD56BB4}" type="datetimeFigureOut">
              <a:rPr lang="en-US" smtClean="0"/>
              <a:t>8/11/25</a:t>
            </a:fld>
            <a:endParaRPr lang="en-US"/>
          </a:p>
        </p:txBody>
      </p:sp>
      <p:sp>
        <p:nvSpPr>
          <p:cNvPr id="5" name="Footer Placeholder 4">
            <a:extLst>
              <a:ext uri="{FF2B5EF4-FFF2-40B4-BE49-F238E27FC236}">
                <a16:creationId xmlns:a16="http://schemas.microsoft.com/office/drawing/2014/main" id="{4D7C4CC4-9C2D-484A-0DBB-469B2E771F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EF0D37-3BBF-6F7B-FF88-DDB21ED7E2F3}"/>
              </a:ext>
            </a:extLst>
          </p:cNvPr>
          <p:cNvSpPr>
            <a:spLocks noGrp="1"/>
          </p:cNvSpPr>
          <p:nvPr>
            <p:ph type="sldNum" sz="quarter" idx="12"/>
          </p:nvPr>
        </p:nvSpPr>
        <p:spPr/>
        <p:txBody>
          <a:bodyPr/>
          <a:lstStyle/>
          <a:p>
            <a:fld id="{C4656257-4990-3D47-B659-51687EA7E690}" type="slidenum">
              <a:rPr lang="en-US" smtClean="0"/>
              <a:t>‹#›</a:t>
            </a:fld>
            <a:endParaRPr lang="en-US"/>
          </a:p>
        </p:txBody>
      </p:sp>
    </p:spTree>
    <p:extLst>
      <p:ext uri="{BB962C8B-B14F-4D97-AF65-F5344CB8AC3E}">
        <p14:creationId xmlns:p14="http://schemas.microsoft.com/office/powerpoint/2010/main" val="6927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72BED-BA44-E7DC-022C-1EBDF18A7F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B44A2CC-36D0-73B9-CC24-BB05B855538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4833E9D-7A66-4760-D8B3-84DEC6B0B75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ED6A130-8D62-D471-32AD-716F12BF4CE1}"/>
              </a:ext>
            </a:extLst>
          </p:cNvPr>
          <p:cNvSpPr>
            <a:spLocks noGrp="1"/>
          </p:cNvSpPr>
          <p:nvPr>
            <p:ph type="dt" sz="half" idx="10"/>
          </p:nvPr>
        </p:nvSpPr>
        <p:spPr/>
        <p:txBody>
          <a:bodyPr/>
          <a:lstStyle/>
          <a:p>
            <a:fld id="{E046AE3A-24A4-1247-B5EE-FE8E5FD56BB4}" type="datetimeFigureOut">
              <a:rPr lang="en-US" smtClean="0"/>
              <a:t>8/11/25</a:t>
            </a:fld>
            <a:endParaRPr lang="en-US"/>
          </a:p>
        </p:txBody>
      </p:sp>
      <p:sp>
        <p:nvSpPr>
          <p:cNvPr id="6" name="Footer Placeholder 5">
            <a:extLst>
              <a:ext uri="{FF2B5EF4-FFF2-40B4-BE49-F238E27FC236}">
                <a16:creationId xmlns:a16="http://schemas.microsoft.com/office/drawing/2014/main" id="{1236FCDC-4790-7D9E-5DAC-27F64E77EB6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AE4ED8-7C12-7C06-6050-EA52828CB3B7}"/>
              </a:ext>
            </a:extLst>
          </p:cNvPr>
          <p:cNvSpPr>
            <a:spLocks noGrp="1"/>
          </p:cNvSpPr>
          <p:nvPr>
            <p:ph type="sldNum" sz="quarter" idx="12"/>
          </p:nvPr>
        </p:nvSpPr>
        <p:spPr/>
        <p:txBody>
          <a:bodyPr/>
          <a:lstStyle/>
          <a:p>
            <a:fld id="{C4656257-4990-3D47-B659-51687EA7E690}" type="slidenum">
              <a:rPr lang="en-US" smtClean="0"/>
              <a:t>‹#›</a:t>
            </a:fld>
            <a:endParaRPr lang="en-US"/>
          </a:p>
        </p:txBody>
      </p:sp>
    </p:spTree>
    <p:extLst>
      <p:ext uri="{BB962C8B-B14F-4D97-AF65-F5344CB8AC3E}">
        <p14:creationId xmlns:p14="http://schemas.microsoft.com/office/powerpoint/2010/main" val="2841851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552BCB-7DFC-AA57-B76B-C7DC08B77F3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A1C184A-02B5-F1FD-037B-6E733D422C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810346A-A98D-8D2B-E09A-F31790484D8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9C9507D-37C0-B7E3-05E5-D3DE3138B73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93B1895-A31B-8281-70B5-63BB18951C8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7D977E6-2004-431E-1243-36ECC1AB0E2B}"/>
              </a:ext>
            </a:extLst>
          </p:cNvPr>
          <p:cNvSpPr>
            <a:spLocks noGrp="1"/>
          </p:cNvSpPr>
          <p:nvPr>
            <p:ph type="dt" sz="half" idx="10"/>
          </p:nvPr>
        </p:nvSpPr>
        <p:spPr/>
        <p:txBody>
          <a:bodyPr/>
          <a:lstStyle/>
          <a:p>
            <a:fld id="{E046AE3A-24A4-1247-B5EE-FE8E5FD56BB4}" type="datetimeFigureOut">
              <a:rPr lang="en-US" smtClean="0"/>
              <a:t>8/11/25</a:t>
            </a:fld>
            <a:endParaRPr lang="en-US"/>
          </a:p>
        </p:txBody>
      </p:sp>
      <p:sp>
        <p:nvSpPr>
          <p:cNvPr id="8" name="Footer Placeholder 7">
            <a:extLst>
              <a:ext uri="{FF2B5EF4-FFF2-40B4-BE49-F238E27FC236}">
                <a16:creationId xmlns:a16="http://schemas.microsoft.com/office/drawing/2014/main" id="{744C9ECC-26A8-4848-31B5-9B5AD5C6B2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168EC0E-FD0F-6382-0B44-ECF616782832}"/>
              </a:ext>
            </a:extLst>
          </p:cNvPr>
          <p:cNvSpPr>
            <a:spLocks noGrp="1"/>
          </p:cNvSpPr>
          <p:nvPr>
            <p:ph type="sldNum" sz="quarter" idx="12"/>
          </p:nvPr>
        </p:nvSpPr>
        <p:spPr/>
        <p:txBody>
          <a:bodyPr/>
          <a:lstStyle/>
          <a:p>
            <a:fld id="{C4656257-4990-3D47-B659-51687EA7E690}" type="slidenum">
              <a:rPr lang="en-US" smtClean="0"/>
              <a:t>‹#›</a:t>
            </a:fld>
            <a:endParaRPr lang="en-US"/>
          </a:p>
        </p:txBody>
      </p:sp>
    </p:spTree>
    <p:extLst>
      <p:ext uri="{BB962C8B-B14F-4D97-AF65-F5344CB8AC3E}">
        <p14:creationId xmlns:p14="http://schemas.microsoft.com/office/powerpoint/2010/main" val="395598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C555A-8B59-E58B-6FD8-773DCC5C51A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106448D-E764-389A-284F-465EFAB7EDE5}"/>
              </a:ext>
            </a:extLst>
          </p:cNvPr>
          <p:cNvSpPr>
            <a:spLocks noGrp="1"/>
          </p:cNvSpPr>
          <p:nvPr>
            <p:ph type="dt" sz="half" idx="10"/>
          </p:nvPr>
        </p:nvSpPr>
        <p:spPr/>
        <p:txBody>
          <a:bodyPr/>
          <a:lstStyle/>
          <a:p>
            <a:fld id="{E046AE3A-24A4-1247-B5EE-FE8E5FD56BB4}" type="datetimeFigureOut">
              <a:rPr lang="en-US" smtClean="0"/>
              <a:t>8/11/25</a:t>
            </a:fld>
            <a:endParaRPr lang="en-US"/>
          </a:p>
        </p:txBody>
      </p:sp>
      <p:sp>
        <p:nvSpPr>
          <p:cNvPr id="4" name="Footer Placeholder 3">
            <a:extLst>
              <a:ext uri="{FF2B5EF4-FFF2-40B4-BE49-F238E27FC236}">
                <a16:creationId xmlns:a16="http://schemas.microsoft.com/office/drawing/2014/main" id="{18D8BE36-FC5E-23DD-A288-98128680AA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3396587-5328-DB8E-6810-2C93B0DFD033}"/>
              </a:ext>
            </a:extLst>
          </p:cNvPr>
          <p:cNvSpPr>
            <a:spLocks noGrp="1"/>
          </p:cNvSpPr>
          <p:nvPr>
            <p:ph type="sldNum" sz="quarter" idx="12"/>
          </p:nvPr>
        </p:nvSpPr>
        <p:spPr/>
        <p:txBody>
          <a:bodyPr/>
          <a:lstStyle/>
          <a:p>
            <a:fld id="{C4656257-4990-3D47-B659-51687EA7E690}" type="slidenum">
              <a:rPr lang="en-US" smtClean="0"/>
              <a:t>‹#›</a:t>
            </a:fld>
            <a:endParaRPr lang="en-US"/>
          </a:p>
        </p:txBody>
      </p:sp>
    </p:spTree>
    <p:extLst>
      <p:ext uri="{BB962C8B-B14F-4D97-AF65-F5344CB8AC3E}">
        <p14:creationId xmlns:p14="http://schemas.microsoft.com/office/powerpoint/2010/main" val="1661713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BF58296-6838-A8F8-B781-8871E1C6BE0E}"/>
              </a:ext>
            </a:extLst>
          </p:cNvPr>
          <p:cNvSpPr>
            <a:spLocks noGrp="1"/>
          </p:cNvSpPr>
          <p:nvPr>
            <p:ph type="dt" sz="half" idx="10"/>
          </p:nvPr>
        </p:nvSpPr>
        <p:spPr/>
        <p:txBody>
          <a:bodyPr/>
          <a:lstStyle/>
          <a:p>
            <a:fld id="{E046AE3A-24A4-1247-B5EE-FE8E5FD56BB4}" type="datetimeFigureOut">
              <a:rPr lang="en-US" smtClean="0"/>
              <a:t>8/11/25</a:t>
            </a:fld>
            <a:endParaRPr lang="en-US"/>
          </a:p>
        </p:txBody>
      </p:sp>
      <p:sp>
        <p:nvSpPr>
          <p:cNvPr id="3" name="Footer Placeholder 2">
            <a:extLst>
              <a:ext uri="{FF2B5EF4-FFF2-40B4-BE49-F238E27FC236}">
                <a16:creationId xmlns:a16="http://schemas.microsoft.com/office/drawing/2014/main" id="{AFEB2854-CFAE-648A-48DF-A6BAA8003DF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C3F45DF-7014-A065-414C-6E8C7D826C5C}"/>
              </a:ext>
            </a:extLst>
          </p:cNvPr>
          <p:cNvSpPr>
            <a:spLocks noGrp="1"/>
          </p:cNvSpPr>
          <p:nvPr>
            <p:ph type="sldNum" sz="quarter" idx="12"/>
          </p:nvPr>
        </p:nvSpPr>
        <p:spPr/>
        <p:txBody>
          <a:bodyPr/>
          <a:lstStyle/>
          <a:p>
            <a:fld id="{C4656257-4990-3D47-B659-51687EA7E690}" type="slidenum">
              <a:rPr lang="en-US" smtClean="0"/>
              <a:t>‹#›</a:t>
            </a:fld>
            <a:endParaRPr lang="en-US"/>
          </a:p>
        </p:txBody>
      </p:sp>
    </p:spTree>
    <p:extLst>
      <p:ext uri="{BB962C8B-B14F-4D97-AF65-F5344CB8AC3E}">
        <p14:creationId xmlns:p14="http://schemas.microsoft.com/office/powerpoint/2010/main" val="1319699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3566A0-84BC-A74D-E9D4-256873764FF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C86A897-ADA3-AA71-6797-692E1BDF6B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DF047B8-C3A3-7A45-6595-EA0EF35631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A30633-48DB-0B06-DEAF-909B35641448}"/>
              </a:ext>
            </a:extLst>
          </p:cNvPr>
          <p:cNvSpPr>
            <a:spLocks noGrp="1"/>
          </p:cNvSpPr>
          <p:nvPr>
            <p:ph type="dt" sz="half" idx="10"/>
          </p:nvPr>
        </p:nvSpPr>
        <p:spPr/>
        <p:txBody>
          <a:bodyPr/>
          <a:lstStyle/>
          <a:p>
            <a:fld id="{E046AE3A-24A4-1247-B5EE-FE8E5FD56BB4}" type="datetimeFigureOut">
              <a:rPr lang="en-US" smtClean="0"/>
              <a:t>8/11/25</a:t>
            </a:fld>
            <a:endParaRPr lang="en-US"/>
          </a:p>
        </p:txBody>
      </p:sp>
      <p:sp>
        <p:nvSpPr>
          <p:cNvPr id="6" name="Footer Placeholder 5">
            <a:extLst>
              <a:ext uri="{FF2B5EF4-FFF2-40B4-BE49-F238E27FC236}">
                <a16:creationId xmlns:a16="http://schemas.microsoft.com/office/drawing/2014/main" id="{A2B98DBC-7238-8AD3-FA47-94C73CC7C5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05E24E-771A-AEA6-A420-BA30706AAC84}"/>
              </a:ext>
            </a:extLst>
          </p:cNvPr>
          <p:cNvSpPr>
            <a:spLocks noGrp="1"/>
          </p:cNvSpPr>
          <p:nvPr>
            <p:ph type="sldNum" sz="quarter" idx="12"/>
          </p:nvPr>
        </p:nvSpPr>
        <p:spPr/>
        <p:txBody>
          <a:bodyPr/>
          <a:lstStyle/>
          <a:p>
            <a:fld id="{C4656257-4990-3D47-B659-51687EA7E690}" type="slidenum">
              <a:rPr lang="en-US" smtClean="0"/>
              <a:t>‹#›</a:t>
            </a:fld>
            <a:endParaRPr lang="en-US"/>
          </a:p>
        </p:txBody>
      </p:sp>
    </p:spTree>
    <p:extLst>
      <p:ext uri="{BB962C8B-B14F-4D97-AF65-F5344CB8AC3E}">
        <p14:creationId xmlns:p14="http://schemas.microsoft.com/office/powerpoint/2010/main" val="2290306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5182F-BFE2-D2EF-B9EE-9CE57A24DF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B55A670-37E2-80D3-AE50-BA1E1743DA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B561D94-23F7-FB9D-CDB5-0ECC028251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B884E6-0610-7491-D6DD-3D7B637AF0B4}"/>
              </a:ext>
            </a:extLst>
          </p:cNvPr>
          <p:cNvSpPr>
            <a:spLocks noGrp="1"/>
          </p:cNvSpPr>
          <p:nvPr>
            <p:ph type="dt" sz="half" idx="10"/>
          </p:nvPr>
        </p:nvSpPr>
        <p:spPr/>
        <p:txBody>
          <a:bodyPr/>
          <a:lstStyle/>
          <a:p>
            <a:fld id="{E046AE3A-24A4-1247-B5EE-FE8E5FD56BB4}" type="datetimeFigureOut">
              <a:rPr lang="en-US" smtClean="0"/>
              <a:t>8/11/25</a:t>
            </a:fld>
            <a:endParaRPr lang="en-US"/>
          </a:p>
        </p:txBody>
      </p:sp>
      <p:sp>
        <p:nvSpPr>
          <p:cNvPr id="6" name="Footer Placeholder 5">
            <a:extLst>
              <a:ext uri="{FF2B5EF4-FFF2-40B4-BE49-F238E27FC236}">
                <a16:creationId xmlns:a16="http://schemas.microsoft.com/office/drawing/2014/main" id="{1783344A-9F4B-D050-F231-F7AB4C5B54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411EE6-1A35-9C0A-C31A-37711E80D6FD}"/>
              </a:ext>
            </a:extLst>
          </p:cNvPr>
          <p:cNvSpPr>
            <a:spLocks noGrp="1"/>
          </p:cNvSpPr>
          <p:nvPr>
            <p:ph type="sldNum" sz="quarter" idx="12"/>
          </p:nvPr>
        </p:nvSpPr>
        <p:spPr/>
        <p:txBody>
          <a:bodyPr/>
          <a:lstStyle/>
          <a:p>
            <a:fld id="{C4656257-4990-3D47-B659-51687EA7E690}" type="slidenum">
              <a:rPr lang="en-US" smtClean="0"/>
              <a:t>‹#›</a:t>
            </a:fld>
            <a:endParaRPr lang="en-US"/>
          </a:p>
        </p:txBody>
      </p:sp>
    </p:spTree>
    <p:extLst>
      <p:ext uri="{BB962C8B-B14F-4D97-AF65-F5344CB8AC3E}">
        <p14:creationId xmlns:p14="http://schemas.microsoft.com/office/powerpoint/2010/main" val="1634634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8C8ED0F-1CB7-26CC-2464-3F69155260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0E9BDF6-86DE-3F8C-64D6-310782571E4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E1F1D2-3A56-78B0-B932-9A7F193C49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046AE3A-24A4-1247-B5EE-FE8E5FD56BB4}" type="datetimeFigureOut">
              <a:rPr lang="en-US" smtClean="0"/>
              <a:t>8/11/25</a:t>
            </a:fld>
            <a:endParaRPr lang="en-US"/>
          </a:p>
        </p:txBody>
      </p:sp>
      <p:sp>
        <p:nvSpPr>
          <p:cNvPr id="5" name="Footer Placeholder 4">
            <a:extLst>
              <a:ext uri="{FF2B5EF4-FFF2-40B4-BE49-F238E27FC236}">
                <a16:creationId xmlns:a16="http://schemas.microsoft.com/office/drawing/2014/main" id="{FB1C9C46-3ED4-CC59-15AD-6399BF1459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FF25899-18F7-534C-22D8-42C0343EB5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4656257-4990-3D47-B659-51687EA7E690}" type="slidenum">
              <a:rPr lang="en-US" smtClean="0"/>
              <a:t>‹#›</a:t>
            </a:fld>
            <a:endParaRPr lang="en-US"/>
          </a:p>
        </p:txBody>
      </p:sp>
    </p:spTree>
    <p:extLst>
      <p:ext uri="{BB962C8B-B14F-4D97-AF65-F5344CB8AC3E}">
        <p14:creationId xmlns:p14="http://schemas.microsoft.com/office/powerpoint/2010/main" val="15240230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39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pPr algn="r"/>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5DEF60FA-5808-5334-D0A5-2668E6F98B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Tm="5232"/>
    </mc:Choice>
    <mc:Fallback xmlns="">
      <p:transition spd="slow" advTm="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22164968"/>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pPr algn="r"/>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5DEF60FA-5808-5334-D0A5-2668E6F98B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42630575"/>
      </p:ext>
    </p:extLst>
  </p:cSld>
  <p:clrMapOvr>
    <a:masterClrMapping/>
  </p:clrMapOvr>
  <mc:AlternateContent xmlns:mc="http://schemas.openxmlformats.org/markup-compatibility/2006" xmlns:p14="http://schemas.microsoft.com/office/powerpoint/2010/main">
    <mc:Choice Requires="p14">
      <p:transition spd="slow" p14:dur="2000" advTm="5232"/>
    </mc:Choice>
    <mc:Fallback xmlns="">
      <p:transition spd="slow" advTm="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6245234"/>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6589350"/>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79677725"/>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27380847"/>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pPr algn="r"/>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5DEF60FA-5808-5334-D0A5-2668E6F98B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90084073"/>
      </p:ext>
    </p:extLst>
  </p:cSld>
  <p:clrMapOvr>
    <a:masterClrMapping/>
  </p:clrMapOvr>
  <mc:AlternateContent xmlns:mc="http://schemas.openxmlformats.org/markup-compatibility/2006" xmlns:p14="http://schemas.microsoft.com/office/powerpoint/2010/main">
    <mc:Choice Requires="p14">
      <p:transition spd="slow" p14:dur="2000" advTm="5232"/>
    </mc:Choice>
    <mc:Fallback xmlns="">
      <p:transition spd="slow" advTm="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1904676"/>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pPr algn="r"/>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5DEF60FA-5808-5334-D0A5-2668E6F98B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5843616"/>
      </p:ext>
    </p:extLst>
  </p:cSld>
  <p:clrMapOvr>
    <a:masterClrMapping/>
  </p:clrMapOvr>
  <mc:AlternateContent xmlns:mc="http://schemas.openxmlformats.org/markup-compatibility/2006" xmlns:p14="http://schemas.microsoft.com/office/powerpoint/2010/main">
    <mc:Choice Requires="p14">
      <p:transition spd="slow" p14:dur="2000" advTm="5232"/>
    </mc:Choice>
    <mc:Fallback xmlns="">
      <p:transition spd="slow" advTm="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69163070"/>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78568843"/>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6150221"/>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89544293"/>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53108786"/>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61716127"/>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pPr algn="r"/>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5DEF60FA-5808-5334-D0A5-2668E6F98B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75479233"/>
      </p:ext>
    </p:extLst>
  </p:cSld>
  <p:clrMapOvr>
    <a:masterClrMapping/>
  </p:clrMapOvr>
  <mc:AlternateContent xmlns:mc="http://schemas.openxmlformats.org/markup-compatibility/2006" xmlns:p14="http://schemas.microsoft.com/office/powerpoint/2010/main">
    <mc:Choice Requires="p14">
      <p:transition spd="slow" p14:dur="2000" advTm="5232"/>
    </mc:Choice>
    <mc:Fallback xmlns="">
      <p:transition spd="slow" advTm="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00349403"/>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97330076"/>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pPr algn="r"/>
            <a:r>
              <a:rPr lang="en-US" sz="13800" dirty="0">
                <a:latin typeface="Times New Roman" panose="02020603050405020304" pitchFamily="18" charset="0"/>
                <a:cs typeface="Times New Roman" panose="02020603050405020304" pitchFamily="18" charset="0"/>
              </a:rPr>
              <a:t>6</a:t>
            </a:r>
          </a:p>
        </p:txBody>
      </p:sp>
      <p:pic>
        <p:nvPicPr>
          <p:cNvPr id="11" name="Audio 10">
            <a:extLst>
              <a:ext uri="{FF2B5EF4-FFF2-40B4-BE49-F238E27FC236}">
                <a16:creationId xmlns:a16="http://schemas.microsoft.com/office/drawing/2014/main" id="{5DEF60FA-5808-5334-D0A5-2668E6F98B7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95525730"/>
      </p:ext>
    </p:extLst>
  </p:cSld>
  <p:clrMapOvr>
    <a:masterClrMapping/>
  </p:clrMapOvr>
  <mc:AlternateContent xmlns:mc="http://schemas.openxmlformats.org/markup-compatibility/2006" xmlns:p14="http://schemas.microsoft.com/office/powerpoint/2010/main">
    <mc:Choice Requires="p14">
      <p:transition spd="slow" p14:dur="2000" advTm="5232"/>
    </mc:Choice>
    <mc:Fallback xmlns="">
      <p:transition spd="slow" advTm="523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21 </a:t>
            </a:r>
          </a:p>
        </p:txBody>
      </p:sp>
      <p:pic>
        <p:nvPicPr>
          <p:cNvPr id="17" name="Audio 16">
            <a:extLst>
              <a:ext uri="{FF2B5EF4-FFF2-40B4-BE49-F238E27FC236}">
                <a16:creationId xmlns:a16="http://schemas.microsoft.com/office/drawing/2014/main" id="{0D37DF7E-71CC-E77A-35B9-DBD2B601725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Tm="4184"/>
    </mc:Choice>
    <mc:Fallback xmlns="">
      <p:transition spd="slow" advTm="41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30709025"/>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81 </a:t>
            </a:r>
          </a:p>
        </p:txBody>
      </p:sp>
      <p:pic>
        <p:nvPicPr>
          <p:cNvPr id="12" name="Audio 11">
            <a:extLst>
              <a:ext uri="{FF2B5EF4-FFF2-40B4-BE49-F238E27FC236}">
                <a16:creationId xmlns:a16="http://schemas.microsoft.com/office/drawing/2014/main" id="{419C9ADD-C648-9B4C-1A55-D280BA06CD8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Tm="4843"/>
    </mc:Choice>
    <mc:Fallback xmlns="">
      <p:transition spd="slow" advTm="48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40 </a:t>
            </a:r>
          </a:p>
        </p:txBody>
      </p:sp>
      <p:pic>
        <p:nvPicPr>
          <p:cNvPr id="9" name="Audio 8">
            <a:extLst>
              <a:ext uri="{FF2B5EF4-FFF2-40B4-BE49-F238E27FC236}">
                <a16:creationId xmlns:a16="http://schemas.microsoft.com/office/drawing/2014/main" id="{FA8E38D2-8786-1608-41C4-9E594DC0F90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Tm="3781"/>
    </mc:Choice>
    <mc:Fallback xmlns="">
      <p:transition spd="slow" advTm="37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 </a:t>
            </a:r>
          </a:p>
        </p:txBody>
      </p:sp>
      <p:pic>
        <p:nvPicPr>
          <p:cNvPr id="14" name="Audio 13">
            <a:extLst>
              <a:ext uri="{FF2B5EF4-FFF2-40B4-BE49-F238E27FC236}">
                <a16:creationId xmlns:a16="http://schemas.microsoft.com/office/drawing/2014/main" id="{D07A2A9C-7F73-0364-9649-EF206C0BD12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Tm="4390"/>
    </mc:Choice>
    <mc:Fallback xmlns="">
      <p:transition spd="slow" advTm="43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39</vt:lpstr>
      <vt:lpstr>PowerPoint Presentation</vt:lpstr>
      <vt:lpstr>7 x 3 21 </vt:lpstr>
      <vt:lpstr>7 x 3  </vt:lpstr>
      <vt:lpstr>9 x 9 81 </vt:lpstr>
      <vt:lpstr>9 x 9  </vt:lpstr>
      <vt:lpstr>5 x 8 40 </vt:lpstr>
      <vt:lpstr>5 x 8  </vt:lpstr>
      <vt:lpstr>3 x 2 6 </vt:lpstr>
      <vt:lpstr>3 x 2  </vt:lpstr>
      <vt:lpstr>9 x 9  </vt:lpstr>
      <vt:lpstr>3 x 2  </vt:lpstr>
      <vt:lpstr>5 x 8  </vt:lpstr>
      <vt:lpstr>7 x 3  </vt:lpstr>
      <vt:lpstr>5 x 8  </vt:lpstr>
      <vt:lpstr>7 x 3  </vt:lpstr>
      <vt:lpstr>3 x 2  </vt:lpstr>
      <vt:lpstr>9 x 9  </vt:lpstr>
      <vt:lpstr>3 x 2  </vt:lpstr>
      <vt:lpstr>5 x 8  </vt:lpstr>
      <vt:lpstr>9 x 9  </vt:lpstr>
      <vt:lpstr>7 x 3  </vt:lpstr>
      <vt:lpstr>9 x 9  </vt:lpstr>
      <vt:lpstr>7 x 3  </vt:lpstr>
      <vt:lpstr>5 x 8  </vt:lpstr>
      <vt:lpstr>3 x 2  </vt:lpstr>
      <vt:lpstr>7 x 3  </vt:lpstr>
      <vt:lpstr>9 x 9  </vt:lpstr>
      <vt:lpstr>3 x 2  </vt:lpstr>
      <vt:lpstr>5 x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2025-08-11T17:43:07Z</dcterms:created>
  <dcterms:modified xsi:type="dcterms:W3CDTF">2025-08-11T17:46:32Z</dcterms:modified>
</cp:coreProperties>
</file>