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6DC54-8733-459B-0B2C-E79DF88900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472469-0400-803E-8CFE-75E759D9208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25B0901-3E7A-6236-B773-97DA54DAE098}"/>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5" name="Footer Placeholder 4">
            <a:extLst>
              <a:ext uri="{FF2B5EF4-FFF2-40B4-BE49-F238E27FC236}">
                <a16:creationId xmlns:a16="http://schemas.microsoft.com/office/drawing/2014/main" id="{E9DC6AF8-4471-6D5E-7594-B4D5C196F3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FC64A0-83BF-1640-EE10-441A7E4B9A58}"/>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2440551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1CF8-99BE-0614-C3ED-9C87CA13176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D336F44-015B-D470-D1C6-BF7E0D1ABEB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59D95-E435-101D-BEBD-823D905501C6}"/>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5" name="Footer Placeholder 4">
            <a:extLst>
              <a:ext uri="{FF2B5EF4-FFF2-40B4-BE49-F238E27FC236}">
                <a16:creationId xmlns:a16="http://schemas.microsoft.com/office/drawing/2014/main" id="{6EE52C86-EDF8-52CA-BF5B-480A1A637C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41141-EF2C-9DE6-27D8-C6A150A9D01B}"/>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2123480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47D4451-B06C-5E67-D12B-D123E67E102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609208-DD62-DC3C-51DF-FB6F68675A9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706B2-4615-2A4E-99A9-F079E50D41FF}"/>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5" name="Footer Placeholder 4">
            <a:extLst>
              <a:ext uri="{FF2B5EF4-FFF2-40B4-BE49-F238E27FC236}">
                <a16:creationId xmlns:a16="http://schemas.microsoft.com/office/drawing/2014/main" id="{048E0F70-74C6-6B0D-3498-DA0F216EB9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B7D578-FFF2-3460-5B86-403DACBA1CB9}"/>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2775306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C83C2-4F92-907A-7839-9ECDFB3F17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B3EF80-663B-35E1-A3E8-0A113B05A01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07EB3D-D2EF-0956-ADDD-0981487C859D}"/>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5" name="Footer Placeholder 4">
            <a:extLst>
              <a:ext uri="{FF2B5EF4-FFF2-40B4-BE49-F238E27FC236}">
                <a16:creationId xmlns:a16="http://schemas.microsoft.com/office/drawing/2014/main" id="{E15F5828-9432-D8A2-E220-3B8D0184C2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B615E1-F509-45D9-FB21-736AACCB726F}"/>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3116865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63707-02BD-BC75-DE3E-DA78624A0F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B92B1A-9AB8-5438-21AE-1DAC8B64049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E7E4335-252F-23F8-1E77-CEB74A50EC03}"/>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5" name="Footer Placeholder 4">
            <a:extLst>
              <a:ext uri="{FF2B5EF4-FFF2-40B4-BE49-F238E27FC236}">
                <a16:creationId xmlns:a16="http://schemas.microsoft.com/office/drawing/2014/main" id="{A0FD9449-E477-EA18-ACB1-ABF1B7874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0D76313-DE32-D58C-6E9E-E8B78B0CEA01}"/>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497500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5C603-67B0-FC1B-B348-C6A0A018F7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01C4B5-8525-23A6-B8C4-2FA20B8CFE5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1A609A5-D365-8D4A-C986-E480B8A3F83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0A7532F-A6B7-FE30-6A1B-D8C900409E05}"/>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6" name="Footer Placeholder 5">
            <a:extLst>
              <a:ext uri="{FF2B5EF4-FFF2-40B4-BE49-F238E27FC236}">
                <a16:creationId xmlns:a16="http://schemas.microsoft.com/office/drawing/2014/main" id="{BC169504-88D1-C414-ED49-CFD9341350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3B7B18E-7A04-1C21-E39A-AF26B4C18AAC}"/>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3101495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875C6-3320-E8F2-A298-79E3BF1E5F4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DDD2818-A6B9-135E-9A07-277A9C3216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C862572-F2CB-6414-3D1C-AD9F4700DD8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CCE0AD2-FFAE-880D-5D4A-0B43F0E1B26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E5A227-85F4-C5CC-DDCF-817082D7A1C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1DDD6BE-06F4-A39B-CE37-793AC6642CD3}"/>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8" name="Footer Placeholder 7">
            <a:extLst>
              <a:ext uri="{FF2B5EF4-FFF2-40B4-BE49-F238E27FC236}">
                <a16:creationId xmlns:a16="http://schemas.microsoft.com/office/drawing/2014/main" id="{DD97242C-EB7B-1E69-6F24-3618F5C1F2B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E4F5F7-A3D6-02A6-9F83-F43AD2BFED2F}"/>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3419277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355BF-2D48-3E71-40C9-27AF4C045DB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76B5436-45A4-375F-92A8-76C86A773CE0}"/>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4" name="Footer Placeholder 3">
            <a:extLst>
              <a:ext uri="{FF2B5EF4-FFF2-40B4-BE49-F238E27FC236}">
                <a16:creationId xmlns:a16="http://schemas.microsoft.com/office/drawing/2014/main" id="{6AA88B7B-29DD-C85A-43D5-33AD67E674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0A53BED-1102-D6C4-3EAC-7F2FD69D575F}"/>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2911575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1696744-2E9D-978F-1C02-7D3B4B71CE6A}"/>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3" name="Footer Placeholder 2">
            <a:extLst>
              <a:ext uri="{FF2B5EF4-FFF2-40B4-BE49-F238E27FC236}">
                <a16:creationId xmlns:a16="http://schemas.microsoft.com/office/drawing/2014/main" id="{3503B510-EE3C-FBCA-CFCF-6DCF88B9E57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05718BF-03AA-6D05-2000-EF6727F0B34D}"/>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1348365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1CB1C-2014-32D4-54D8-B91569D87B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E5ADCFC-5943-9293-4E48-9DC95155D6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BE7CBA-340F-244F-FB5D-9F93EF9386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663B830-33F7-AFC5-4362-B20DE1EA2250}"/>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6" name="Footer Placeholder 5">
            <a:extLst>
              <a:ext uri="{FF2B5EF4-FFF2-40B4-BE49-F238E27FC236}">
                <a16:creationId xmlns:a16="http://schemas.microsoft.com/office/drawing/2014/main" id="{8925E453-14C6-89B6-E842-F0C609C9B7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6466B0-4871-2CE7-6E15-5A61FE0BD7FF}"/>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2902949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0855C-CFAF-D72D-88C0-08622009DF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32C9367-1C07-84F5-8EA4-3BE0A0DD44E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B7E38D-E6AA-3052-E521-3C87BBAC47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E87EC39-22DA-9986-4AE0-F8F82D3413BC}"/>
              </a:ext>
            </a:extLst>
          </p:cNvPr>
          <p:cNvSpPr>
            <a:spLocks noGrp="1"/>
          </p:cNvSpPr>
          <p:nvPr>
            <p:ph type="dt" sz="half" idx="10"/>
          </p:nvPr>
        </p:nvSpPr>
        <p:spPr/>
        <p:txBody>
          <a:bodyPr/>
          <a:lstStyle/>
          <a:p>
            <a:fld id="{88E3E44A-ABB3-5A42-81B3-5FE773457B9A}" type="datetimeFigureOut">
              <a:rPr lang="en-US" smtClean="0"/>
              <a:t>8/11/25</a:t>
            </a:fld>
            <a:endParaRPr lang="en-US"/>
          </a:p>
        </p:txBody>
      </p:sp>
      <p:sp>
        <p:nvSpPr>
          <p:cNvPr id="6" name="Footer Placeholder 5">
            <a:extLst>
              <a:ext uri="{FF2B5EF4-FFF2-40B4-BE49-F238E27FC236}">
                <a16:creationId xmlns:a16="http://schemas.microsoft.com/office/drawing/2014/main" id="{5123B923-DBEF-61C8-098A-110133D9BA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6C3CD5-DD90-114B-ECEB-2573BF5E4011}"/>
              </a:ext>
            </a:extLst>
          </p:cNvPr>
          <p:cNvSpPr>
            <a:spLocks noGrp="1"/>
          </p:cNvSpPr>
          <p:nvPr>
            <p:ph type="sldNum" sz="quarter" idx="12"/>
          </p:nvPr>
        </p:nvSpPr>
        <p:spPr/>
        <p:txBody>
          <a:bodyPr/>
          <a:lstStyle/>
          <a:p>
            <a:fld id="{EF750DBA-BCD1-124D-BAC3-2F6016D8EE54}" type="slidenum">
              <a:rPr lang="en-US" smtClean="0"/>
              <a:t>‹#›</a:t>
            </a:fld>
            <a:endParaRPr lang="en-US"/>
          </a:p>
        </p:txBody>
      </p:sp>
    </p:spTree>
    <p:extLst>
      <p:ext uri="{BB962C8B-B14F-4D97-AF65-F5344CB8AC3E}">
        <p14:creationId xmlns:p14="http://schemas.microsoft.com/office/powerpoint/2010/main" val="349348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7DF2FA-694A-9A3E-9790-E9CC2D0747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1D1CD5F-1095-3C3D-BDC1-BEF30A747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55E4C4-CE74-C2E7-CE4A-CB6D0DDF06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8E3E44A-ABB3-5A42-81B3-5FE773457B9A}" type="datetimeFigureOut">
              <a:rPr lang="en-US" smtClean="0"/>
              <a:t>8/11/25</a:t>
            </a:fld>
            <a:endParaRPr lang="en-US"/>
          </a:p>
        </p:txBody>
      </p:sp>
      <p:sp>
        <p:nvSpPr>
          <p:cNvPr id="5" name="Footer Placeholder 4">
            <a:extLst>
              <a:ext uri="{FF2B5EF4-FFF2-40B4-BE49-F238E27FC236}">
                <a16:creationId xmlns:a16="http://schemas.microsoft.com/office/drawing/2014/main" id="{D183A158-9A97-30A8-6702-C87EB58DDA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5F30B59-0471-6E59-8AC8-5AA70975AC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F750DBA-BCD1-124D-BAC3-2F6016D8EE54}" type="slidenum">
              <a:rPr lang="en-US" smtClean="0"/>
              <a:t>‹#›</a:t>
            </a:fld>
            <a:endParaRPr lang="en-US"/>
          </a:p>
        </p:txBody>
      </p:sp>
    </p:spTree>
    <p:extLst>
      <p:ext uri="{BB962C8B-B14F-4D97-AF65-F5344CB8AC3E}">
        <p14:creationId xmlns:p14="http://schemas.microsoft.com/office/powerpoint/2010/main" val="10290004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Multiplication to 81</a:t>
            </a:r>
            <a:br>
              <a:rPr lang="en-US" dirty="0"/>
            </a:br>
            <a:br>
              <a:rPr lang="en-US" dirty="0"/>
            </a:br>
            <a:r>
              <a:rPr lang="en-US"/>
              <a:t>Lesson 45</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45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2025-08-11T17:51:47Z</dcterms:created>
  <dcterms:modified xsi:type="dcterms:W3CDTF">2025-08-11T17:52:28Z</dcterms:modified>
</cp:coreProperties>
</file>