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265" r:id="rId4"/>
    <p:sldId id="266" r:id="rId5"/>
    <p:sldId id="315" r:id="rId6"/>
    <p:sldId id="316" r:id="rId7"/>
    <p:sldId id="323" r:id="rId8"/>
    <p:sldId id="324" r:id="rId9"/>
    <p:sldId id="317" r:id="rId10"/>
    <p:sldId id="318"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54"/>
    <p:restoredTop sz="91429"/>
  </p:normalViewPr>
  <p:slideViewPr>
    <p:cSldViewPr snapToGrid="0">
      <p:cViewPr varScale="1">
        <p:scale>
          <a:sx n="41" d="100"/>
          <a:sy n="41" d="100"/>
        </p:scale>
        <p:origin x="8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18AA3-9130-BC22-D407-197801CF9B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C9476B3-D720-BC65-91A9-11ACB5178B2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781A35-28FB-F5E8-9304-D4898B51D977}"/>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C8C8AC8D-F1EB-15C2-F4ED-B3BED93D1D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735878-6C1A-4B92-7124-013E92EED7F7}"/>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4072192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D2BA8-3DF7-7649-5DD2-F0BDE27EBC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D29636B-C116-ADF6-33A9-CC553857544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6982CA-7F4B-C183-208E-EAB9D952E11C}"/>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AC55C40B-9071-D09A-0589-C434520683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70A2FD-837B-132E-5C3D-4DC71C578ADF}"/>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16204394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9AD8DD-7CDF-A484-5555-7753C9703C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6BB124E-5F7D-86A2-CEC9-C908520124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508C3C-EF9C-BBCA-3F4F-81183D879E97}"/>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22966ABD-B792-FA07-8AB7-250E9F4BB6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AFEE09-A918-C4EE-150A-D26037207A7F}"/>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1598815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25FED-57A9-5D5C-382C-19A022A4C1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40052C-A138-9B50-30F6-01056D355F1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FDBBC4-383C-5398-70AC-2E18045BFD5B}"/>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F51710B5-8F0A-6438-17D4-00D80A6C1C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268794-430F-E8F2-3BE8-737014D6C17E}"/>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2806132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9967A-EDAE-6F59-A36C-E143DEE74D4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979D44C-8E79-E6E8-8A13-B9F603B25E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C0F74FD-735B-EC90-C68F-8C2CDE22A57B}"/>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A8339B07-3BB4-05AB-F094-5D8E3AADAE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388831-4026-5E9F-0D24-8A48A002ABBC}"/>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2258431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5695B-3F4B-7EC9-9FAF-74EBF0470E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8AE608-AE14-6909-8B37-D5ADA1F732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7041A5-F940-41A9-D1D6-D2C15B80E7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5C3382-6BE0-207D-619D-FD93335C6F58}"/>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6" name="Footer Placeholder 5">
            <a:extLst>
              <a:ext uri="{FF2B5EF4-FFF2-40B4-BE49-F238E27FC236}">
                <a16:creationId xmlns:a16="http://schemas.microsoft.com/office/drawing/2014/main" id="{81D9EC13-5A20-962E-DDA6-292D7F90E2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3FDA66-9862-BA06-B43A-66C9BBC51915}"/>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2219833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2AD73-6897-04F1-3A85-3FF62E2D271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D200BA-66BC-A5E7-BD7E-F928F09745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DB2180-9B52-AD0E-2DF2-D29262E8C88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DE52897-3732-FCBA-85AA-9BDA019A61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D204201-7B28-9213-8E06-CEFBC82312A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D915FA-9226-31D3-E186-2477BAFA125D}"/>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8" name="Footer Placeholder 7">
            <a:extLst>
              <a:ext uri="{FF2B5EF4-FFF2-40B4-BE49-F238E27FC236}">
                <a16:creationId xmlns:a16="http://schemas.microsoft.com/office/drawing/2014/main" id="{2D165D70-C555-483D-0C60-9D4BC7A21C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FA1D16C-313A-8476-ECE0-285D8258F718}"/>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3104773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48725-A656-9E2B-2E2B-F841F1AC406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115DEC-F95D-EC79-0C51-8A2A51C2AA27}"/>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4" name="Footer Placeholder 3">
            <a:extLst>
              <a:ext uri="{FF2B5EF4-FFF2-40B4-BE49-F238E27FC236}">
                <a16:creationId xmlns:a16="http://schemas.microsoft.com/office/drawing/2014/main" id="{DCA43494-190A-C0FE-BF9D-34A78814A40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D956054-CFBB-BA70-1D83-BC43A1F97566}"/>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1029380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5758825-F240-C9EF-8737-F902F4A321D0}"/>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3" name="Footer Placeholder 2">
            <a:extLst>
              <a:ext uri="{FF2B5EF4-FFF2-40B4-BE49-F238E27FC236}">
                <a16:creationId xmlns:a16="http://schemas.microsoft.com/office/drawing/2014/main" id="{5AD31FD3-F795-47F9-AB94-F69E740DDFE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62A72D5-79EE-C143-B140-48A43476C1D2}"/>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3857739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55EE0-C632-FF1C-B2B7-FC32E8F5E7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203817-051F-6D70-F456-BB7B316933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71FE4CF-2CF9-2E38-9B89-F3BAB7965D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A9241A-2940-BFE2-BBBF-06635D83BEB2}"/>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6" name="Footer Placeholder 5">
            <a:extLst>
              <a:ext uri="{FF2B5EF4-FFF2-40B4-BE49-F238E27FC236}">
                <a16:creationId xmlns:a16="http://schemas.microsoft.com/office/drawing/2014/main" id="{C1397610-DF92-B4B8-6F8A-84BC240842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0C58FF-1372-946D-F585-9E1425A2C825}"/>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1884513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0D07E-2792-D6B7-ACF1-0572E7228D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170B5C1-9E26-A0A3-3D92-EEBD4ACC65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06BAB3-30CB-7D21-1716-4C145367A4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F46DA2-C72C-8A3D-DDBB-F0367073F800}"/>
              </a:ext>
            </a:extLst>
          </p:cNvPr>
          <p:cNvSpPr>
            <a:spLocks noGrp="1"/>
          </p:cNvSpPr>
          <p:nvPr>
            <p:ph type="dt" sz="half" idx="10"/>
          </p:nvPr>
        </p:nvSpPr>
        <p:spPr/>
        <p:txBody>
          <a:bodyPr/>
          <a:lstStyle/>
          <a:p>
            <a:fld id="{A933BAD0-8F7D-904A-A172-E22420AF8E7D}" type="datetimeFigureOut">
              <a:rPr lang="en-US" smtClean="0"/>
              <a:t>8/11/25</a:t>
            </a:fld>
            <a:endParaRPr lang="en-US"/>
          </a:p>
        </p:txBody>
      </p:sp>
      <p:sp>
        <p:nvSpPr>
          <p:cNvPr id="6" name="Footer Placeholder 5">
            <a:extLst>
              <a:ext uri="{FF2B5EF4-FFF2-40B4-BE49-F238E27FC236}">
                <a16:creationId xmlns:a16="http://schemas.microsoft.com/office/drawing/2014/main" id="{287CE43F-69EC-3165-1A30-68DAEA6D2D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AD8C71E-EE23-7C77-2154-1907D065704D}"/>
              </a:ext>
            </a:extLst>
          </p:cNvPr>
          <p:cNvSpPr>
            <a:spLocks noGrp="1"/>
          </p:cNvSpPr>
          <p:nvPr>
            <p:ph type="sldNum" sz="quarter" idx="12"/>
          </p:nvPr>
        </p:nvSpPr>
        <p:spPr/>
        <p:txBody>
          <a:bodyPr/>
          <a:lstStyle/>
          <a:p>
            <a:fld id="{792279EB-F7EE-0648-A3C9-F953BA4383F1}" type="slidenum">
              <a:rPr lang="en-US" smtClean="0"/>
              <a:t>‹#›</a:t>
            </a:fld>
            <a:endParaRPr lang="en-US"/>
          </a:p>
        </p:txBody>
      </p:sp>
    </p:spTree>
    <p:extLst>
      <p:ext uri="{BB962C8B-B14F-4D97-AF65-F5344CB8AC3E}">
        <p14:creationId xmlns:p14="http://schemas.microsoft.com/office/powerpoint/2010/main" val="3099887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DDEB81F-3441-42C7-F73E-E3B602902F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3D1A516-68C3-677A-D056-C68E1264A6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E15744-2E32-CC94-1A43-1517391F59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933BAD0-8F7D-904A-A172-E22420AF8E7D}" type="datetimeFigureOut">
              <a:rPr lang="en-US" smtClean="0"/>
              <a:t>8/11/25</a:t>
            </a:fld>
            <a:endParaRPr lang="en-US"/>
          </a:p>
        </p:txBody>
      </p:sp>
      <p:sp>
        <p:nvSpPr>
          <p:cNvPr id="5" name="Footer Placeholder 4">
            <a:extLst>
              <a:ext uri="{FF2B5EF4-FFF2-40B4-BE49-F238E27FC236}">
                <a16:creationId xmlns:a16="http://schemas.microsoft.com/office/drawing/2014/main" id="{6406EAB3-3C04-D89B-5140-8B0354AE0D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71BA1FE-C35B-7473-3236-A9A0614730B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92279EB-F7EE-0648-A3C9-F953BA4383F1}" type="slidenum">
              <a:rPr lang="en-US" smtClean="0"/>
              <a:t>‹#›</a:t>
            </a:fld>
            <a:endParaRPr lang="en-US"/>
          </a:p>
        </p:txBody>
      </p:sp>
    </p:spTree>
    <p:extLst>
      <p:ext uri="{BB962C8B-B14F-4D97-AF65-F5344CB8AC3E}">
        <p14:creationId xmlns:p14="http://schemas.microsoft.com/office/powerpoint/2010/main" val="29200390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8</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833872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9522019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3032943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999087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9785601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838406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47250284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332150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119893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4358568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429571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602058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95769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83782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257482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05835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30188764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445376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2066978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42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6614556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707.25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53.157"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149.7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8</vt:lpstr>
      <vt:lpstr>PowerPoint Presentation</vt:lpstr>
      <vt:lpstr>6 x 7 42 </vt:lpstr>
      <vt:lpstr>6 x 7  </vt:lpstr>
      <vt:lpstr>9 x 4 36 </vt:lpstr>
      <vt:lpstr>9 x 4  </vt:lpstr>
      <vt:lpstr>3 x 8 24 </vt:lpstr>
      <vt:lpstr>3 x 8  </vt:lpstr>
      <vt:lpstr>4 x 4 16 </vt:lpstr>
      <vt:lpstr>4 x 4  </vt:lpstr>
      <vt:lpstr>9 x 4  </vt:lpstr>
      <vt:lpstr>4 x 4  </vt:lpstr>
      <vt:lpstr>3 x 8  </vt:lpstr>
      <vt:lpstr>6 x 7  </vt:lpstr>
      <vt:lpstr>3 x 8  </vt:lpstr>
      <vt:lpstr>6 x 7  </vt:lpstr>
      <vt:lpstr>4 x 4  </vt:lpstr>
      <vt:lpstr>9 x 4  </vt:lpstr>
      <vt:lpstr>4 x 4  </vt:lpstr>
      <vt:lpstr>3 x 8  </vt:lpstr>
      <vt:lpstr>9 x 4  </vt:lpstr>
      <vt:lpstr>6 x 7  </vt:lpstr>
      <vt:lpstr>9 x 4  </vt:lpstr>
      <vt:lpstr>6 x 7  </vt:lpstr>
      <vt:lpstr>3 x 8  </vt:lpstr>
      <vt:lpstr>4 x 4  </vt:lpstr>
      <vt:lpstr>6 x 7  </vt:lpstr>
      <vt:lpstr>9 x 4  </vt:lpstr>
      <vt:lpstr>4 x 4  </vt:lpstr>
      <vt:lpstr>3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2025-08-11T13:48:24Z</dcterms:created>
  <dcterms:modified xsi:type="dcterms:W3CDTF">2025-08-11T13:50:36Z</dcterms:modified>
</cp:coreProperties>
</file>