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5" r:id="rId4"/>
    <p:sldId id="316" r:id="rId5"/>
    <p:sldId id="323" r:id="rId6"/>
    <p:sldId id="324" r:id="rId7"/>
    <p:sldId id="317" r:id="rId8"/>
    <p:sldId id="318" r:id="rId9"/>
    <p:sldId id="313" r:id="rId10"/>
    <p:sldId id="31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263"/>
    <p:restoredTop sz="92781"/>
  </p:normalViewPr>
  <p:slideViewPr>
    <p:cSldViewPr snapToGrid="0">
      <p:cViewPr varScale="1">
        <p:scale>
          <a:sx n="52" d="100"/>
          <a:sy n="52" d="100"/>
        </p:scale>
        <p:origin x="46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6EF81-87C3-AD86-FB15-13691F2476F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416FB9B-4051-4D76-404F-70801297A2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07BB957-4219-EDB0-9A3E-C2302AEC4E40}"/>
              </a:ext>
            </a:extLst>
          </p:cNvPr>
          <p:cNvSpPr>
            <a:spLocks noGrp="1"/>
          </p:cNvSpPr>
          <p:nvPr>
            <p:ph type="dt" sz="half" idx="10"/>
          </p:nvPr>
        </p:nvSpPr>
        <p:spPr/>
        <p:txBody>
          <a:bodyPr/>
          <a:lstStyle/>
          <a:p>
            <a:fld id="{BEED7794-7DB1-C742-BEA0-A97E64E4E606}" type="datetimeFigureOut">
              <a:rPr lang="en-US" smtClean="0"/>
              <a:t>8/11/25</a:t>
            </a:fld>
            <a:endParaRPr lang="en-US"/>
          </a:p>
        </p:txBody>
      </p:sp>
      <p:sp>
        <p:nvSpPr>
          <p:cNvPr id="5" name="Footer Placeholder 4">
            <a:extLst>
              <a:ext uri="{FF2B5EF4-FFF2-40B4-BE49-F238E27FC236}">
                <a16:creationId xmlns:a16="http://schemas.microsoft.com/office/drawing/2014/main" id="{E9B405FB-DD46-C973-08D1-35F3E62D43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A72CFAC-422F-007E-D32D-D8F39D4F8325}"/>
              </a:ext>
            </a:extLst>
          </p:cNvPr>
          <p:cNvSpPr>
            <a:spLocks noGrp="1"/>
          </p:cNvSpPr>
          <p:nvPr>
            <p:ph type="sldNum" sz="quarter" idx="12"/>
          </p:nvPr>
        </p:nvSpPr>
        <p:spPr/>
        <p:txBody>
          <a:bodyPr/>
          <a:lstStyle/>
          <a:p>
            <a:fld id="{9D455B63-D6B8-8A4D-8893-CFB8C8190C94}" type="slidenum">
              <a:rPr lang="en-US" smtClean="0"/>
              <a:t>‹#›</a:t>
            </a:fld>
            <a:endParaRPr lang="en-US"/>
          </a:p>
        </p:txBody>
      </p:sp>
    </p:spTree>
    <p:extLst>
      <p:ext uri="{BB962C8B-B14F-4D97-AF65-F5344CB8AC3E}">
        <p14:creationId xmlns:p14="http://schemas.microsoft.com/office/powerpoint/2010/main" val="1771588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25AD71-5585-4EAE-C66F-C2EA11FA800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4D41553-FEA8-9CED-525B-9B50B00EDDA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34014D-2577-D4D4-102E-5AD304981424}"/>
              </a:ext>
            </a:extLst>
          </p:cNvPr>
          <p:cNvSpPr>
            <a:spLocks noGrp="1"/>
          </p:cNvSpPr>
          <p:nvPr>
            <p:ph type="dt" sz="half" idx="10"/>
          </p:nvPr>
        </p:nvSpPr>
        <p:spPr/>
        <p:txBody>
          <a:bodyPr/>
          <a:lstStyle/>
          <a:p>
            <a:fld id="{BEED7794-7DB1-C742-BEA0-A97E64E4E606}" type="datetimeFigureOut">
              <a:rPr lang="en-US" smtClean="0"/>
              <a:t>8/11/25</a:t>
            </a:fld>
            <a:endParaRPr lang="en-US"/>
          </a:p>
        </p:txBody>
      </p:sp>
      <p:sp>
        <p:nvSpPr>
          <p:cNvPr id="5" name="Footer Placeholder 4">
            <a:extLst>
              <a:ext uri="{FF2B5EF4-FFF2-40B4-BE49-F238E27FC236}">
                <a16:creationId xmlns:a16="http://schemas.microsoft.com/office/drawing/2014/main" id="{968E88C0-EC16-D226-1061-3E4AC5BE3C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FC9B5E-9D1B-76BB-E1EE-8C9771A94BBB}"/>
              </a:ext>
            </a:extLst>
          </p:cNvPr>
          <p:cNvSpPr>
            <a:spLocks noGrp="1"/>
          </p:cNvSpPr>
          <p:nvPr>
            <p:ph type="sldNum" sz="quarter" idx="12"/>
          </p:nvPr>
        </p:nvSpPr>
        <p:spPr/>
        <p:txBody>
          <a:bodyPr/>
          <a:lstStyle/>
          <a:p>
            <a:fld id="{9D455B63-D6B8-8A4D-8893-CFB8C8190C94}" type="slidenum">
              <a:rPr lang="en-US" smtClean="0"/>
              <a:t>‹#›</a:t>
            </a:fld>
            <a:endParaRPr lang="en-US"/>
          </a:p>
        </p:txBody>
      </p:sp>
    </p:spTree>
    <p:extLst>
      <p:ext uri="{BB962C8B-B14F-4D97-AF65-F5344CB8AC3E}">
        <p14:creationId xmlns:p14="http://schemas.microsoft.com/office/powerpoint/2010/main" val="1028203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4720A1-C707-E69F-A19A-9E1761B5E92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262C3EF-04CE-D7F8-AAA3-0B0159F9A2B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FDBCDC-C448-DA23-BE27-668029CDB288}"/>
              </a:ext>
            </a:extLst>
          </p:cNvPr>
          <p:cNvSpPr>
            <a:spLocks noGrp="1"/>
          </p:cNvSpPr>
          <p:nvPr>
            <p:ph type="dt" sz="half" idx="10"/>
          </p:nvPr>
        </p:nvSpPr>
        <p:spPr/>
        <p:txBody>
          <a:bodyPr/>
          <a:lstStyle/>
          <a:p>
            <a:fld id="{BEED7794-7DB1-C742-BEA0-A97E64E4E606}" type="datetimeFigureOut">
              <a:rPr lang="en-US" smtClean="0"/>
              <a:t>8/11/25</a:t>
            </a:fld>
            <a:endParaRPr lang="en-US"/>
          </a:p>
        </p:txBody>
      </p:sp>
      <p:sp>
        <p:nvSpPr>
          <p:cNvPr id="5" name="Footer Placeholder 4">
            <a:extLst>
              <a:ext uri="{FF2B5EF4-FFF2-40B4-BE49-F238E27FC236}">
                <a16:creationId xmlns:a16="http://schemas.microsoft.com/office/drawing/2014/main" id="{695C98D7-9FB3-3EB5-94FD-1398C88F1A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C9098B-40D8-5B95-9754-3FE894ED1319}"/>
              </a:ext>
            </a:extLst>
          </p:cNvPr>
          <p:cNvSpPr>
            <a:spLocks noGrp="1"/>
          </p:cNvSpPr>
          <p:nvPr>
            <p:ph type="sldNum" sz="quarter" idx="12"/>
          </p:nvPr>
        </p:nvSpPr>
        <p:spPr/>
        <p:txBody>
          <a:bodyPr/>
          <a:lstStyle/>
          <a:p>
            <a:fld id="{9D455B63-D6B8-8A4D-8893-CFB8C8190C94}" type="slidenum">
              <a:rPr lang="en-US" smtClean="0"/>
              <a:t>‹#›</a:t>
            </a:fld>
            <a:endParaRPr lang="en-US"/>
          </a:p>
        </p:txBody>
      </p:sp>
    </p:spTree>
    <p:extLst>
      <p:ext uri="{BB962C8B-B14F-4D97-AF65-F5344CB8AC3E}">
        <p14:creationId xmlns:p14="http://schemas.microsoft.com/office/powerpoint/2010/main" val="1414972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81292-E079-49E9-A35A-9276F1D91B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1A389B2-1904-0A59-80D1-077D6F01EB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A923182-ACD6-F01B-762F-F2F66920ED29}"/>
              </a:ext>
            </a:extLst>
          </p:cNvPr>
          <p:cNvSpPr>
            <a:spLocks noGrp="1"/>
          </p:cNvSpPr>
          <p:nvPr>
            <p:ph type="dt" sz="half" idx="10"/>
          </p:nvPr>
        </p:nvSpPr>
        <p:spPr/>
        <p:txBody>
          <a:bodyPr/>
          <a:lstStyle/>
          <a:p>
            <a:fld id="{BEED7794-7DB1-C742-BEA0-A97E64E4E606}" type="datetimeFigureOut">
              <a:rPr lang="en-US" smtClean="0"/>
              <a:t>8/11/25</a:t>
            </a:fld>
            <a:endParaRPr lang="en-US"/>
          </a:p>
        </p:txBody>
      </p:sp>
      <p:sp>
        <p:nvSpPr>
          <p:cNvPr id="5" name="Footer Placeholder 4">
            <a:extLst>
              <a:ext uri="{FF2B5EF4-FFF2-40B4-BE49-F238E27FC236}">
                <a16:creationId xmlns:a16="http://schemas.microsoft.com/office/drawing/2014/main" id="{A6FB83C9-9988-8D45-B745-0DB90BA75D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6968BC-BA16-0474-73AF-B99F7AE5A498}"/>
              </a:ext>
            </a:extLst>
          </p:cNvPr>
          <p:cNvSpPr>
            <a:spLocks noGrp="1"/>
          </p:cNvSpPr>
          <p:nvPr>
            <p:ph type="sldNum" sz="quarter" idx="12"/>
          </p:nvPr>
        </p:nvSpPr>
        <p:spPr/>
        <p:txBody>
          <a:bodyPr/>
          <a:lstStyle/>
          <a:p>
            <a:fld id="{9D455B63-D6B8-8A4D-8893-CFB8C8190C94}" type="slidenum">
              <a:rPr lang="en-US" smtClean="0"/>
              <a:t>‹#›</a:t>
            </a:fld>
            <a:endParaRPr lang="en-US"/>
          </a:p>
        </p:txBody>
      </p:sp>
    </p:spTree>
    <p:extLst>
      <p:ext uri="{BB962C8B-B14F-4D97-AF65-F5344CB8AC3E}">
        <p14:creationId xmlns:p14="http://schemas.microsoft.com/office/powerpoint/2010/main" val="3208712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7F386-22B1-ACAB-370C-608BFE21C25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B367947-D7A3-C702-6F37-CF77444C51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8D8EFF9-5B64-ED19-EF8C-7CD973FFA093}"/>
              </a:ext>
            </a:extLst>
          </p:cNvPr>
          <p:cNvSpPr>
            <a:spLocks noGrp="1"/>
          </p:cNvSpPr>
          <p:nvPr>
            <p:ph type="dt" sz="half" idx="10"/>
          </p:nvPr>
        </p:nvSpPr>
        <p:spPr/>
        <p:txBody>
          <a:bodyPr/>
          <a:lstStyle/>
          <a:p>
            <a:fld id="{BEED7794-7DB1-C742-BEA0-A97E64E4E606}" type="datetimeFigureOut">
              <a:rPr lang="en-US" smtClean="0"/>
              <a:t>8/11/25</a:t>
            </a:fld>
            <a:endParaRPr lang="en-US"/>
          </a:p>
        </p:txBody>
      </p:sp>
      <p:sp>
        <p:nvSpPr>
          <p:cNvPr id="5" name="Footer Placeholder 4">
            <a:extLst>
              <a:ext uri="{FF2B5EF4-FFF2-40B4-BE49-F238E27FC236}">
                <a16:creationId xmlns:a16="http://schemas.microsoft.com/office/drawing/2014/main" id="{C225BD53-86B0-97E3-08D8-03BA9BF6EE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F9C896-CA2D-04AA-CF07-CFF79AC2A8A1}"/>
              </a:ext>
            </a:extLst>
          </p:cNvPr>
          <p:cNvSpPr>
            <a:spLocks noGrp="1"/>
          </p:cNvSpPr>
          <p:nvPr>
            <p:ph type="sldNum" sz="quarter" idx="12"/>
          </p:nvPr>
        </p:nvSpPr>
        <p:spPr/>
        <p:txBody>
          <a:bodyPr/>
          <a:lstStyle/>
          <a:p>
            <a:fld id="{9D455B63-D6B8-8A4D-8893-CFB8C8190C94}" type="slidenum">
              <a:rPr lang="en-US" smtClean="0"/>
              <a:t>‹#›</a:t>
            </a:fld>
            <a:endParaRPr lang="en-US"/>
          </a:p>
        </p:txBody>
      </p:sp>
    </p:spTree>
    <p:extLst>
      <p:ext uri="{BB962C8B-B14F-4D97-AF65-F5344CB8AC3E}">
        <p14:creationId xmlns:p14="http://schemas.microsoft.com/office/powerpoint/2010/main" val="3095393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9C09A-2805-0E18-EA29-9D65B6A95FD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A820EED-0596-DA58-633F-6312D4EC126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1631400-9EDD-ACAB-2369-77E14077AE1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EF9BAFE-8A22-6A15-975E-BE9FC7E4A6E4}"/>
              </a:ext>
            </a:extLst>
          </p:cNvPr>
          <p:cNvSpPr>
            <a:spLocks noGrp="1"/>
          </p:cNvSpPr>
          <p:nvPr>
            <p:ph type="dt" sz="half" idx="10"/>
          </p:nvPr>
        </p:nvSpPr>
        <p:spPr/>
        <p:txBody>
          <a:bodyPr/>
          <a:lstStyle/>
          <a:p>
            <a:fld id="{BEED7794-7DB1-C742-BEA0-A97E64E4E606}" type="datetimeFigureOut">
              <a:rPr lang="en-US" smtClean="0"/>
              <a:t>8/11/25</a:t>
            </a:fld>
            <a:endParaRPr lang="en-US"/>
          </a:p>
        </p:txBody>
      </p:sp>
      <p:sp>
        <p:nvSpPr>
          <p:cNvPr id="6" name="Footer Placeholder 5">
            <a:extLst>
              <a:ext uri="{FF2B5EF4-FFF2-40B4-BE49-F238E27FC236}">
                <a16:creationId xmlns:a16="http://schemas.microsoft.com/office/drawing/2014/main" id="{ACCBA7C7-3273-3069-BEAC-DE172C24DA4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D2D808-55D5-D3AD-FB28-8C4E34D7D14E}"/>
              </a:ext>
            </a:extLst>
          </p:cNvPr>
          <p:cNvSpPr>
            <a:spLocks noGrp="1"/>
          </p:cNvSpPr>
          <p:nvPr>
            <p:ph type="sldNum" sz="quarter" idx="12"/>
          </p:nvPr>
        </p:nvSpPr>
        <p:spPr/>
        <p:txBody>
          <a:bodyPr/>
          <a:lstStyle/>
          <a:p>
            <a:fld id="{9D455B63-D6B8-8A4D-8893-CFB8C8190C94}" type="slidenum">
              <a:rPr lang="en-US" smtClean="0"/>
              <a:t>‹#›</a:t>
            </a:fld>
            <a:endParaRPr lang="en-US"/>
          </a:p>
        </p:txBody>
      </p:sp>
    </p:spTree>
    <p:extLst>
      <p:ext uri="{BB962C8B-B14F-4D97-AF65-F5344CB8AC3E}">
        <p14:creationId xmlns:p14="http://schemas.microsoft.com/office/powerpoint/2010/main" val="542865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DBFEE-1A96-549A-C957-E3A39240525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E830FF6-30EA-E9BE-5AD0-26F5E3D529A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CFD4898-46CF-DA2C-6C78-4E905FD757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27A372E-F063-1F52-0D2F-EE71296005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C58425D-F0FE-4E11-9FC9-5B641F6085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6EB747B-9CD0-33D9-80A3-55B284DEB3E4}"/>
              </a:ext>
            </a:extLst>
          </p:cNvPr>
          <p:cNvSpPr>
            <a:spLocks noGrp="1"/>
          </p:cNvSpPr>
          <p:nvPr>
            <p:ph type="dt" sz="half" idx="10"/>
          </p:nvPr>
        </p:nvSpPr>
        <p:spPr/>
        <p:txBody>
          <a:bodyPr/>
          <a:lstStyle/>
          <a:p>
            <a:fld id="{BEED7794-7DB1-C742-BEA0-A97E64E4E606}" type="datetimeFigureOut">
              <a:rPr lang="en-US" smtClean="0"/>
              <a:t>8/11/25</a:t>
            </a:fld>
            <a:endParaRPr lang="en-US"/>
          </a:p>
        </p:txBody>
      </p:sp>
      <p:sp>
        <p:nvSpPr>
          <p:cNvPr id="8" name="Footer Placeholder 7">
            <a:extLst>
              <a:ext uri="{FF2B5EF4-FFF2-40B4-BE49-F238E27FC236}">
                <a16:creationId xmlns:a16="http://schemas.microsoft.com/office/drawing/2014/main" id="{94CAE1F3-BA3E-1F20-D561-B132E009FE1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B60708C-049E-DBE9-2C9B-A35BCCB056DA}"/>
              </a:ext>
            </a:extLst>
          </p:cNvPr>
          <p:cNvSpPr>
            <a:spLocks noGrp="1"/>
          </p:cNvSpPr>
          <p:nvPr>
            <p:ph type="sldNum" sz="quarter" idx="12"/>
          </p:nvPr>
        </p:nvSpPr>
        <p:spPr/>
        <p:txBody>
          <a:bodyPr/>
          <a:lstStyle/>
          <a:p>
            <a:fld id="{9D455B63-D6B8-8A4D-8893-CFB8C8190C94}" type="slidenum">
              <a:rPr lang="en-US" smtClean="0"/>
              <a:t>‹#›</a:t>
            </a:fld>
            <a:endParaRPr lang="en-US"/>
          </a:p>
        </p:txBody>
      </p:sp>
    </p:spTree>
    <p:extLst>
      <p:ext uri="{BB962C8B-B14F-4D97-AF65-F5344CB8AC3E}">
        <p14:creationId xmlns:p14="http://schemas.microsoft.com/office/powerpoint/2010/main" val="32377073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0D990-2AAB-3065-4107-12D041D7EE4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6285CB3-79D8-FA72-7B87-71C8E79CEEAA}"/>
              </a:ext>
            </a:extLst>
          </p:cNvPr>
          <p:cNvSpPr>
            <a:spLocks noGrp="1"/>
          </p:cNvSpPr>
          <p:nvPr>
            <p:ph type="dt" sz="half" idx="10"/>
          </p:nvPr>
        </p:nvSpPr>
        <p:spPr/>
        <p:txBody>
          <a:bodyPr/>
          <a:lstStyle/>
          <a:p>
            <a:fld id="{BEED7794-7DB1-C742-BEA0-A97E64E4E606}" type="datetimeFigureOut">
              <a:rPr lang="en-US" smtClean="0"/>
              <a:t>8/11/25</a:t>
            </a:fld>
            <a:endParaRPr lang="en-US"/>
          </a:p>
        </p:txBody>
      </p:sp>
      <p:sp>
        <p:nvSpPr>
          <p:cNvPr id="4" name="Footer Placeholder 3">
            <a:extLst>
              <a:ext uri="{FF2B5EF4-FFF2-40B4-BE49-F238E27FC236}">
                <a16:creationId xmlns:a16="http://schemas.microsoft.com/office/drawing/2014/main" id="{F25FD2AA-8047-D1A8-14AF-0DCC155AC61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DEF39BD-E5E8-0F15-4CB8-2DB21081E20D}"/>
              </a:ext>
            </a:extLst>
          </p:cNvPr>
          <p:cNvSpPr>
            <a:spLocks noGrp="1"/>
          </p:cNvSpPr>
          <p:nvPr>
            <p:ph type="sldNum" sz="quarter" idx="12"/>
          </p:nvPr>
        </p:nvSpPr>
        <p:spPr/>
        <p:txBody>
          <a:bodyPr/>
          <a:lstStyle/>
          <a:p>
            <a:fld id="{9D455B63-D6B8-8A4D-8893-CFB8C8190C94}" type="slidenum">
              <a:rPr lang="en-US" smtClean="0"/>
              <a:t>‹#›</a:t>
            </a:fld>
            <a:endParaRPr lang="en-US"/>
          </a:p>
        </p:txBody>
      </p:sp>
    </p:spTree>
    <p:extLst>
      <p:ext uri="{BB962C8B-B14F-4D97-AF65-F5344CB8AC3E}">
        <p14:creationId xmlns:p14="http://schemas.microsoft.com/office/powerpoint/2010/main" val="97472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4483E7E-E8E5-D497-6096-3772209B1DBA}"/>
              </a:ext>
            </a:extLst>
          </p:cNvPr>
          <p:cNvSpPr>
            <a:spLocks noGrp="1"/>
          </p:cNvSpPr>
          <p:nvPr>
            <p:ph type="dt" sz="half" idx="10"/>
          </p:nvPr>
        </p:nvSpPr>
        <p:spPr/>
        <p:txBody>
          <a:bodyPr/>
          <a:lstStyle/>
          <a:p>
            <a:fld id="{BEED7794-7DB1-C742-BEA0-A97E64E4E606}" type="datetimeFigureOut">
              <a:rPr lang="en-US" smtClean="0"/>
              <a:t>8/11/25</a:t>
            </a:fld>
            <a:endParaRPr lang="en-US"/>
          </a:p>
        </p:txBody>
      </p:sp>
      <p:sp>
        <p:nvSpPr>
          <p:cNvPr id="3" name="Footer Placeholder 2">
            <a:extLst>
              <a:ext uri="{FF2B5EF4-FFF2-40B4-BE49-F238E27FC236}">
                <a16:creationId xmlns:a16="http://schemas.microsoft.com/office/drawing/2014/main" id="{AC72F899-5F71-ECD3-B139-DDAD2FAA1E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0C8D1E9-8823-B0FB-5C41-C06F1AC50599}"/>
              </a:ext>
            </a:extLst>
          </p:cNvPr>
          <p:cNvSpPr>
            <a:spLocks noGrp="1"/>
          </p:cNvSpPr>
          <p:nvPr>
            <p:ph type="sldNum" sz="quarter" idx="12"/>
          </p:nvPr>
        </p:nvSpPr>
        <p:spPr/>
        <p:txBody>
          <a:bodyPr/>
          <a:lstStyle/>
          <a:p>
            <a:fld id="{9D455B63-D6B8-8A4D-8893-CFB8C8190C94}" type="slidenum">
              <a:rPr lang="en-US" smtClean="0"/>
              <a:t>‹#›</a:t>
            </a:fld>
            <a:endParaRPr lang="en-US"/>
          </a:p>
        </p:txBody>
      </p:sp>
    </p:spTree>
    <p:extLst>
      <p:ext uri="{BB962C8B-B14F-4D97-AF65-F5344CB8AC3E}">
        <p14:creationId xmlns:p14="http://schemas.microsoft.com/office/powerpoint/2010/main" val="2375275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DB54D-4FF4-F1C3-9D19-8887E740D6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6A5A88-4E40-CD34-09D0-AFBEDF26F9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A81E29E-744D-B66F-B9CE-FE01A2A1FF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25CE94-F71E-9424-B7B4-1A6518A81BE7}"/>
              </a:ext>
            </a:extLst>
          </p:cNvPr>
          <p:cNvSpPr>
            <a:spLocks noGrp="1"/>
          </p:cNvSpPr>
          <p:nvPr>
            <p:ph type="dt" sz="half" idx="10"/>
          </p:nvPr>
        </p:nvSpPr>
        <p:spPr/>
        <p:txBody>
          <a:bodyPr/>
          <a:lstStyle/>
          <a:p>
            <a:fld id="{BEED7794-7DB1-C742-BEA0-A97E64E4E606}" type="datetimeFigureOut">
              <a:rPr lang="en-US" smtClean="0"/>
              <a:t>8/11/25</a:t>
            </a:fld>
            <a:endParaRPr lang="en-US"/>
          </a:p>
        </p:txBody>
      </p:sp>
      <p:sp>
        <p:nvSpPr>
          <p:cNvPr id="6" name="Footer Placeholder 5">
            <a:extLst>
              <a:ext uri="{FF2B5EF4-FFF2-40B4-BE49-F238E27FC236}">
                <a16:creationId xmlns:a16="http://schemas.microsoft.com/office/drawing/2014/main" id="{26D9CC69-4BFB-221B-4886-A10FE70CAFA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25F51C2-9793-FFAE-B6C5-B542574D2D40}"/>
              </a:ext>
            </a:extLst>
          </p:cNvPr>
          <p:cNvSpPr>
            <a:spLocks noGrp="1"/>
          </p:cNvSpPr>
          <p:nvPr>
            <p:ph type="sldNum" sz="quarter" idx="12"/>
          </p:nvPr>
        </p:nvSpPr>
        <p:spPr/>
        <p:txBody>
          <a:bodyPr/>
          <a:lstStyle/>
          <a:p>
            <a:fld id="{9D455B63-D6B8-8A4D-8893-CFB8C8190C94}" type="slidenum">
              <a:rPr lang="en-US" smtClean="0"/>
              <a:t>‹#›</a:t>
            </a:fld>
            <a:endParaRPr lang="en-US"/>
          </a:p>
        </p:txBody>
      </p:sp>
    </p:spTree>
    <p:extLst>
      <p:ext uri="{BB962C8B-B14F-4D97-AF65-F5344CB8AC3E}">
        <p14:creationId xmlns:p14="http://schemas.microsoft.com/office/powerpoint/2010/main" val="201500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17C48-6525-2BB2-EE45-C4D72EF57E1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8111720-9CF1-B884-F926-980E8D9B9E7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2A4D6AD-249D-B765-63EE-B0B4DF7C93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3C7F25-33FB-2FD5-9457-4BCF5CC187E1}"/>
              </a:ext>
            </a:extLst>
          </p:cNvPr>
          <p:cNvSpPr>
            <a:spLocks noGrp="1"/>
          </p:cNvSpPr>
          <p:nvPr>
            <p:ph type="dt" sz="half" idx="10"/>
          </p:nvPr>
        </p:nvSpPr>
        <p:spPr/>
        <p:txBody>
          <a:bodyPr/>
          <a:lstStyle/>
          <a:p>
            <a:fld id="{BEED7794-7DB1-C742-BEA0-A97E64E4E606}" type="datetimeFigureOut">
              <a:rPr lang="en-US" smtClean="0"/>
              <a:t>8/11/25</a:t>
            </a:fld>
            <a:endParaRPr lang="en-US"/>
          </a:p>
        </p:txBody>
      </p:sp>
      <p:sp>
        <p:nvSpPr>
          <p:cNvPr id="6" name="Footer Placeholder 5">
            <a:extLst>
              <a:ext uri="{FF2B5EF4-FFF2-40B4-BE49-F238E27FC236}">
                <a16:creationId xmlns:a16="http://schemas.microsoft.com/office/drawing/2014/main" id="{F894D1D2-5A74-5BC8-BB51-3BA0776B7A4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C62830-0220-DA2B-CF7C-A42FC0B72897}"/>
              </a:ext>
            </a:extLst>
          </p:cNvPr>
          <p:cNvSpPr>
            <a:spLocks noGrp="1"/>
          </p:cNvSpPr>
          <p:nvPr>
            <p:ph type="sldNum" sz="quarter" idx="12"/>
          </p:nvPr>
        </p:nvSpPr>
        <p:spPr/>
        <p:txBody>
          <a:bodyPr/>
          <a:lstStyle/>
          <a:p>
            <a:fld id="{9D455B63-D6B8-8A4D-8893-CFB8C8190C94}" type="slidenum">
              <a:rPr lang="en-US" smtClean="0"/>
              <a:t>‹#›</a:t>
            </a:fld>
            <a:endParaRPr lang="en-US"/>
          </a:p>
        </p:txBody>
      </p:sp>
    </p:spTree>
    <p:extLst>
      <p:ext uri="{BB962C8B-B14F-4D97-AF65-F5344CB8AC3E}">
        <p14:creationId xmlns:p14="http://schemas.microsoft.com/office/powerpoint/2010/main" val="1604318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563E41-0F36-C8F6-19DE-98931479F2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7B2FB5B-4FD0-97A2-6E4E-FDE84F0E33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0679CE-5487-1422-4C12-93EE48ACE71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EED7794-7DB1-C742-BEA0-A97E64E4E606}" type="datetimeFigureOut">
              <a:rPr lang="en-US" smtClean="0"/>
              <a:t>8/11/25</a:t>
            </a:fld>
            <a:endParaRPr lang="en-US"/>
          </a:p>
        </p:txBody>
      </p:sp>
      <p:sp>
        <p:nvSpPr>
          <p:cNvPr id="5" name="Footer Placeholder 4">
            <a:extLst>
              <a:ext uri="{FF2B5EF4-FFF2-40B4-BE49-F238E27FC236}">
                <a16:creationId xmlns:a16="http://schemas.microsoft.com/office/drawing/2014/main" id="{3BC28CF9-095D-1329-EF56-8C822BE7AD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B2BCA4C-64DD-F90B-A6F5-512118EA8F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D455B63-D6B8-8A4D-8893-CFB8C8190C94}" type="slidenum">
              <a:rPr lang="en-US" smtClean="0"/>
              <a:t>‹#›</a:t>
            </a:fld>
            <a:endParaRPr lang="en-US"/>
          </a:p>
        </p:txBody>
      </p:sp>
    </p:spTree>
    <p:extLst>
      <p:ext uri="{BB962C8B-B14F-4D97-AF65-F5344CB8AC3E}">
        <p14:creationId xmlns:p14="http://schemas.microsoft.com/office/powerpoint/2010/main" val="32568946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40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pPr algn="r"/>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5DEF60FA-5808-5334-D0A5-2668E6F98B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Tm="5232"/>
    </mc:Choice>
    <mc:Fallback xmlns="">
      <p:transition spd="slow" advTm="52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22164968"/>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pPr algn="r"/>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5DEF60FA-5808-5334-D0A5-2668E6F98B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42630575"/>
      </p:ext>
    </p:extLst>
  </p:cSld>
  <p:clrMapOvr>
    <a:masterClrMapping/>
  </p:clrMapOvr>
  <mc:AlternateContent xmlns:mc="http://schemas.openxmlformats.org/markup-compatibility/2006" xmlns:p14="http://schemas.microsoft.com/office/powerpoint/2010/main">
    <mc:Choice Requires="p14">
      <p:transition spd="slow" p14:dur="2000" advTm="5232"/>
    </mc:Choice>
    <mc:Fallback xmlns="">
      <p:transition spd="slow" advTm="52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16245234"/>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6589350"/>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79677725"/>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27380847"/>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pPr algn="r"/>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5DEF60FA-5808-5334-D0A5-2668E6F98B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0084073"/>
      </p:ext>
    </p:extLst>
  </p:cSld>
  <p:clrMapOvr>
    <a:masterClrMapping/>
  </p:clrMapOvr>
  <mc:AlternateContent xmlns:mc="http://schemas.openxmlformats.org/markup-compatibility/2006" xmlns:p14="http://schemas.microsoft.com/office/powerpoint/2010/main">
    <mc:Choice Requires="p14">
      <p:transition spd="slow" p14:dur="2000" advTm="5232"/>
    </mc:Choice>
    <mc:Fallback xmlns="">
      <p:transition spd="slow" advTm="52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1904676"/>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pPr algn="r"/>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5DEF60FA-5808-5334-D0A5-2668E6F98B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5843616"/>
      </p:ext>
    </p:extLst>
  </p:cSld>
  <p:clrMapOvr>
    <a:masterClrMapping/>
  </p:clrMapOvr>
  <mc:AlternateContent xmlns:mc="http://schemas.openxmlformats.org/markup-compatibility/2006" xmlns:p14="http://schemas.microsoft.com/office/powerpoint/2010/main">
    <mc:Choice Requires="p14">
      <p:transition spd="slow" p14:dur="2000" advTm="5232"/>
    </mc:Choice>
    <mc:Fallback xmlns="">
      <p:transition spd="slow" advTm="52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69163070"/>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78568843"/>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26150221"/>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89544293"/>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53108786"/>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61716127"/>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pPr algn="r"/>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5DEF60FA-5808-5334-D0A5-2668E6F98B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75479233"/>
      </p:ext>
    </p:extLst>
  </p:cSld>
  <p:clrMapOvr>
    <a:masterClrMapping/>
  </p:clrMapOvr>
  <mc:AlternateContent xmlns:mc="http://schemas.openxmlformats.org/markup-compatibility/2006" xmlns:p14="http://schemas.microsoft.com/office/powerpoint/2010/main">
    <mc:Choice Requires="p14">
      <p:transition spd="slow" p14:dur="2000" advTm="5232"/>
    </mc:Choice>
    <mc:Fallback xmlns="">
      <p:transition spd="slow" advTm="52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00349403"/>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97330076"/>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pPr algn="r"/>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5DEF60FA-5808-5334-D0A5-2668E6F98B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5525730"/>
      </p:ext>
    </p:extLst>
  </p:cSld>
  <p:clrMapOvr>
    <a:masterClrMapping/>
  </p:clrMapOvr>
  <mc:AlternateContent xmlns:mc="http://schemas.openxmlformats.org/markup-compatibility/2006" xmlns:p14="http://schemas.microsoft.com/office/powerpoint/2010/main">
    <mc:Choice Requires="p14">
      <p:transition spd="slow" p14:dur="2000" advTm="5232"/>
    </mc:Choice>
    <mc:Fallback xmlns="">
      <p:transition spd="slow" advTm="52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21 </a:t>
            </a:r>
          </a:p>
        </p:txBody>
      </p:sp>
      <p:pic>
        <p:nvPicPr>
          <p:cNvPr id="17" name="Audio 16">
            <a:extLst>
              <a:ext uri="{FF2B5EF4-FFF2-40B4-BE49-F238E27FC236}">
                <a16:creationId xmlns:a16="http://schemas.microsoft.com/office/drawing/2014/main" id="{0D37DF7E-71CC-E77A-35B9-DBD2B601725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Tm="4184"/>
    </mc:Choice>
    <mc:Fallback xmlns="">
      <p:transition spd="slow" advTm="41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30709025"/>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81 </a:t>
            </a:r>
          </a:p>
        </p:txBody>
      </p:sp>
      <p:pic>
        <p:nvPicPr>
          <p:cNvPr id="12" name="Audio 11">
            <a:extLst>
              <a:ext uri="{FF2B5EF4-FFF2-40B4-BE49-F238E27FC236}">
                <a16:creationId xmlns:a16="http://schemas.microsoft.com/office/drawing/2014/main" id="{419C9ADD-C648-9B4C-1A55-D280BA06CD8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Tm="4843"/>
    </mc:Choice>
    <mc:Fallback xmlns="">
      <p:transition spd="slow" advTm="48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40 </a:t>
            </a:r>
          </a:p>
        </p:txBody>
      </p:sp>
      <p:pic>
        <p:nvPicPr>
          <p:cNvPr id="9" name="Audio 8">
            <a:extLst>
              <a:ext uri="{FF2B5EF4-FFF2-40B4-BE49-F238E27FC236}">
                <a16:creationId xmlns:a16="http://schemas.microsoft.com/office/drawing/2014/main" id="{FA8E38D2-8786-1608-41C4-9E594DC0F90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Tm="3781"/>
    </mc:Choice>
    <mc:Fallback xmlns="">
      <p:transition spd="slow" advTm="37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4" name="Audio 13">
            <a:extLst>
              <a:ext uri="{FF2B5EF4-FFF2-40B4-BE49-F238E27FC236}">
                <a16:creationId xmlns:a16="http://schemas.microsoft.com/office/drawing/2014/main" id="{D07A2A9C-7F73-0364-9649-EF206C0BD1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Tm="4390"/>
    </mc:Choice>
    <mc:Fallback xmlns="">
      <p:transition spd="slow" advTm="43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40</vt:lpstr>
      <vt:lpstr>PowerPoint Presentation</vt:lpstr>
      <vt:lpstr>7 x 3 21 </vt:lpstr>
      <vt:lpstr>7 x 3  </vt:lpstr>
      <vt:lpstr>9 x 9 81 </vt:lpstr>
      <vt:lpstr>9 x 9  </vt:lpstr>
      <vt:lpstr>5 x 8 40 </vt:lpstr>
      <vt:lpstr>5 x 8  </vt:lpstr>
      <vt:lpstr>3 x 2 6 </vt:lpstr>
      <vt:lpstr>3 x 2  </vt:lpstr>
      <vt:lpstr>9 x 9  </vt:lpstr>
      <vt:lpstr>3 x 2  </vt:lpstr>
      <vt:lpstr>5 x 8  </vt:lpstr>
      <vt:lpstr>7 x 3  </vt:lpstr>
      <vt:lpstr>5 x 8  </vt:lpstr>
      <vt:lpstr>7 x 3  </vt:lpstr>
      <vt:lpstr>3 x 2  </vt:lpstr>
      <vt:lpstr>9 x 9  </vt:lpstr>
      <vt:lpstr>3 x 2  </vt:lpstr>
      <vt:lpstr>5 x 8  </vt:lpstr>
      <vt:lpstr>9 x 9  </vt:lpstr>
      <vt:lpstr>7 x 3  </vt:lpstr>
      <vt:lpstr>9 x 9  </vt:lpstr>
      <vt:lpstr>7 x 3  </vt:lpstr>
      <vt:lpstr>5 x 8  </vt:lpstr>
      <vt:lpstr>3 x 2  </vt:lpstr>
      <vt:lpstr>7 x 3  </vt:lpstr>
      <vt:lpstr>9 x 9  </vt:lpstr>
      <vt:lpstr>3 x 2  </vt:lpstr>
      <vt:lpstr>5 x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2025-08-11T17:46:43Z</dcterms:created>
  <dcterms:modified xsi:type="dcterms:W3CDTF">2025-08-11T17:48:42Z</dcterms:modified>
</cp:coreProperties>
</file>