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21" r:id="rId6"/>
    <p:sldId id="322" r:id="rId7"/>
    <p:sldId id="311" r:id="rId8"/>
    <p:sldId id="312"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54"/>
    <p:restoredTop sz="91429"/>
  </p:normalViewPr>
  <p:slideViewPr>
    <p:cSldViewPr snapToGrid="0">
      <p:cViewPr varScale="1">
        <p:scale>
          <a:sx n="41" d="100"/>
          <a:sy n="41" d="100"/>
        </p:scale>
        <p:origin x="8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513C4-EEDA-19E8-F28D-2B05E67E1E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D2B662C-CC39-4457-41AB-A26CD4FBC24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0A56302-A200-862D-9DAF-0E7E49452683}"/>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1B5DDD30-B227-E0A9-6E08-0FE41612AB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868D18-4637-BAB6-FC35-4A75DD1AC846}"/>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23889368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5620D-D271-31BE-848B-CC1923C0CCA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3C933B-87FE-F71C-53B7-D16C29A4CB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C461AB-AD0B-B802-F86F-1CEDE696CD04}"/>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FA9B75C7-88A0-2E2A-CCA1-D45EC72795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33FCDA-6962-7F9A-7934-38DCF66B1110}"/>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2443514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22EF12-9057-1BF7-3621-05ABD2F521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25C7399-4358-B946-9274-3CDEB071AA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41DD88-ECCE-E3A6-9CC1-F15505867DB1}"/>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D00ECC63-27BC-F415-00FA-9C039C54E6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E181D7-20E3-0CAD-5A1E-D55031584187}"/>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3400718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4E21-E1AF-F82F-50FC-21CFD2243D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486128F-08A7-AB69-9DED-E49FA242082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03B443-A5AA-53AF-9534-B4A9C2007373}"/>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0D76C0AA-06E5-6DA4-CE1D-933878E465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62CAEC-F7BF-BDFC-FAFB-B1A7352FFBE3}"/>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2926552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9C00C-6B5A-A059-C6FD-61308233218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78A271F-CD50-9874-5D15-0E64A0580A4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85DD62-8144-1ED0-31DE-5CFFB099A4EE}"/>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9BDF0691-323E-D948-E8C9-F228864D2DF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67B59B-CB40-7F71-DE5C-8B6C1FAC1063}"/>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3675821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00503-ACB0-35FF-E130-D753B87414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1894BD-D0F2-A14D-422B-56FD9A0886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3DFF011-7DB7-26B5-D9E2-BB3A0DA830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A7AF241-935A-EDAE-7705-1A0D01C95E92}"/>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6" name="Footer Placeholder 5">
            <a:extLst>
              <a:ext uri="{FF2B5EF4-FFF2-40B4-BE49-F238E27FC236}">
                <a16:creationId xmlns:a16="http://schemas.microsoft.com/office/drawing/2014/main" id="{A2174B6A-B3CA-3A58-E462-65C71B0168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C124AE-9BCF-1144-00AF-BDD66DF736EC}"/>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1924036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0D14F-03AC-4F12-A343-39D677F2D1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43E90E-65EF-2BA1-D5B3-ECBAE1B2656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3C0012E-51BD-51B1-810C-8716E4272C1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96F5F5D-3D91-9E4E-1CEB-5C29B6B9316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425B4F-A304-D8AC-3D10-5CCAD78027B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87949D-D982-BB64-0569-3B9542590E4F}"/>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8" name="Footer Placeholder 7">
            <a:extLst>
              <a:ext uri="{FF2B5EF4-FFF2-40B4-BE49-F238E27FC236}">
                <a16:creationId xmlns:a16="http://schemas.microsoft.com/office/drawing/2014/main" id="{D634991F-277E-182C-237B-F199018D0C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BC0BA6F-017E-A167-645D-56A6455BD50F}"/>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2787063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86D91-2447-6FFA-BCAA-D6322B5C0A6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6257E1-297A-7BDB-55A8-18E83B8DE80B}"/>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4" name="Footer Placeholder 3">
            <a:extLst>
              <a:ext uri="{FF2B5EF4-FFF2-40B4-BE49-F238E27FC236}">
                <a16:creationId xmlns:a16="http://schemas.microsoft.com/office/drawing/2014/main" id="{7997B18B-34D7-7881-E8D9-99F385D8AE5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39D194-1A12-47B4-0FEB-2ECEFE4FC56F}"/>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3903505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935EA31-480B-EEB1-AB35-C1D04E467892}"/>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3" name="Footer Placeholder 2">
            <a:extLst>
              <a:ext uri="{FF2B5EF4-FFF2-40B4-BE49-F238E27FC236}">
                <a16:creationId xmlns:a16="http://schemas.microsoft.com/office/drawing/2014/main" id="{458C952C-574D-1C72-6AD9-D509C327F32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8D47FE-408A-AF97-BC87-56371FD5DBB9}"/>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5676155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9F7F1C-7FDF-E22A-9DC8-E9FE6A79A2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E9AF4B8-266E-B2D1-D5BA-29EE4E48AC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A9BE34-E02D-562A-6A0F-F5B7DA7901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DA7FC8-E99E-794B-2D54-90A328DD2822}"/>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6" name="Footer Placeholder 5">
            <a:extLst>
              <a:ext uri="{FF2B5EF4-FFF2-40B4-BE49-F238E27FC236}">
                <a16:creationId xmlns:a16="http://schemas.microsoft.com/office/drawing/2014/main" id="{C3BD8345-FD20-2BCC-E596-5BD470C3A5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80537D-68C2-27CB-E01E-CAEE9E6E649A}"/>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467477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65970-E8A9-D094-1547-F89762F193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269D94-7D01-5067-9299-7932F8DFA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1613BB2-4E5F-05B6-BA82-9DF9C2FCB7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95B43F8-C8AF-5420-CD0F-2C65D7EEC9C0}"/>
              </a:ext>
            </a:extLst>
          </p:cNvPr>
          <p:cNvSpPr>
            <a:spLocks noGrp="1"/>
          </p:cNvSpPr>
          <p:nvPr>
            <p:ph type="dt" sz="half" idx="10"/>
          </p:nvPr>
        </p:nvSpPr>
        <p:spPr/>
        <p:txBody>
          <a:bodyPr/>
          <a:lstStyle/>
          <a:p>
            <a:fld id="{424FA853-EE62-A549-8ACF-E87465223475}" type="datetimeFigureOut">
              <a:rPr lang="en-US" smtClean="0"/>
              <a:t>8/11/25</a:t>
            </a:fld>
            <a:endParaRPr lang="en-US"/>
          </a:p>
        </p:txBody>
      </p:sp>
      <p:sp>
        <p:nvSpPr>
          <p:cNvPr id="6" name="Footer Placeholder 5">
            <a:extLst>
              <a:ext uri="{FF2B5EF4-FFF2-40B4-BE49-F238E27FC236}">
                <a16:creationId xmlns:a16="http://schemas.microsoft.com/office/drawing/2014/main" id="{C95BEAE0-C68E-605C-7E68-53661BE233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1CD669-D078-F8D8-523E-54F70311EE09}"/>
              </a:ext>
            </a:extLst>
          </p:cNvPr>
          <p:cNvSpPr>
            <a:spLocks noGrp="1"/>
          </p:cNvSpPr>
          <p:nvPr>
            <p:ph type="sldNum" sz="quarter" idx="12"/>
          </p:nvPr>
        </p:nvSpPr>
        <p:spPr/>
        <p:txBody>
          <a:bodyPr/>
          <a:lstStyle/>
          <a:p>
            <a:fld id="{1514CB27-12D7-164D-9FFC-ACB7AE5D8B1B}" type="slidenum">
              <a:rPr lang="en-US" smtClean="0"/>
              <a:t>‹#›</a:t>
            </a:fld>
            <a:endParaRPr lang="en-US"/>
          </a:p>
        </p:txBody>
      </p:sp>
    </p:spTree>
    <p:extLst>
      <p:ext uri="{BB962C8B-B14F-4D97-AF65-F5344CB8AC3E}">
        <p14:creationId xmlns:p14="http://schemas.microsoft.com/office/powerpoint/2010/main" val="34762725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D7F31A-F9AE-3E0F-E889-DFB61AD24BD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17C1057-A81B-E496-E0D9-08A6B47796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AAD763-2887-F225-C1B7-BCD9A4C4F2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24FA853-EE62-A549-8ACF-E87465223475}" type="datetimeFigureOut">
              <a:rPr lang="en-US" smtClean="0"/>
              <a:t>8/11/25</a:t>
            </a:fld>
            <a:endParaRPr lang="en-US"/>
          </a:p>
        </p:txBody>
      </p:sp>
      <p:sp>
        <p:nvSpPr>
          <p:cNvPr id="5" name="Footer Placeholder 4">
            <a:extLst>
              <a:ext uri="{FF2B5EF4-FFF2-40B4-BE49-F238E27FC236}">
                <a16:creationId xmlns:a16="http://schemas.microsoft.com/office/drawing/2014/main" id="{00824797-FB45-F786-9616-2801179049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E5A0BA3-F630-5290-C331-221AF2A133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514CB27-12D7-164D-9FFC-ACB7AE5D8B1B}" type="slidenum">
              <a:rPr lang="en-US" smtClean="0"/>
              <a:t>‹#›</a:t>
            </a:fld>
            <a:endParaRPr lang="en-US"/>
          </a:p>
        </p:txBody>
      </p:sp>
    </p:spTree>
    <p:extLst>
      <p:ext uri="{BB962C8B-B14F-4D97-AF65-F5344CB8AC3E}">
        <p14:creationId xmlns:p14="http://schemas.microsoft.com/office/powerpoint/2010/main" val="37893152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91744858"/>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59191285"/>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7429500"/>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1409283"/>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254484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7426462"/>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132130"/>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0698004"/>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7332317"/>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75126020"/>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7722749"/>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26189989"/>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6313422"/>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470867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6542461"/>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0076909"/>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4930850"/>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54283078"/>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6463425"/>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8B078AF4-739C-7127-63F2-158CC118ED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Tm="4412"/>
    </mc:Choice>
    <mc:Fallback xmlns="">
      <p:transition spd="slow" advTm="4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3404270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28 </a:t>
            </a:r>
          </a:p>
        </p:txBody>
      </p:sp>
      <p:pic>
        <p:nvPicPr>
          <p:cNvPr id="12" name="Audio 11">
            <a:extLst>
              <a:ext uri="{FF2B5EF4-FFF2-40B4-BE49-F238E27FC236}">
                <a16:creationId xmlns:a16="http://schemas.microsoft.com/office/drawing/2014/main" id="{962157E7-2BE7-D213-C6DB-358BAFFC0E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Tm="5262"/>
    </mc:Choice>
    <mc:Fallback xmlns="">
      <p:transition spd="slow" advTm="5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0" name="Audio 9">
            <a:extLst>
              <a:ext uri="{FF2B5EF4-FFF2-40B4-BE49-F238E27FC236}">
                <a16:creationId xmlns:a16="http://schemas.microsoft.com/office/drawing/2014/main" id="{13EFE819-9294-B9CF-E8D8-D27E302EC5D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Tm="4606"/>
    </mc:Choice>
    <mc:Fallback xmlns="">
      <p:transition spd="slow" advTm="46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25 </a:t>
            </a:r>
          </a:p>
        </p:txBody>
      </p:sp>
      <p:pic>
        <p:nvPicPr>
          <p:cNvPr id="10" name="Audio 9">
            <a:extLst>
              <a:ext uri="{FF2B5EF4-FFF2-40B4-BE49-F238E27FC236}">
                <a16:creationId xmlns:a16="http://schemas.microsoft.com/office/drawing/2014/main" id="{2A961FEC-56CB-7F4C-BE12-77C8BF1FAE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Tm="4530"/>
    </mc:Choice>
    <mc:Fallback xmlns="">
      <p:transition spd="slow" advTm="4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34</vt:lpstr>
      <vt:lpstr>PowerPoint Presentation</vt:lpstr>
      <vt:lpstr>9 x 2 18 </vt:lpstr>
      <vt:lpstr>9 x 2  </vt:lpstr>
      <vt:lpstr>7 x 4 28 </vt:lpstr>
      <vt:lpstr>7 x 4  </vt:lpstr>
      <vt:lpstr>2 x 6 12 </vt:lpstr>
      <vt:lpstr>2 x 6  </vt:lpstr>
      <vt:lpstr>5 x 5 25 </vt:lpstr>
      <vt:lpstr>5 x 5  </vt:lpstr>
      <vt:lpstr>7 x 4  </vt:lpstr>
      <vt:lpstr>5 x 5  </vt:lpstr>
      <vt:lpstr>2 x 6  </vt:lpstr>
      <vt:lpstr>9 x 2  </vt:lpstr>
      <vt:lpstr>2 x 6  </vt:lpstr>
      <vt:lpstr>9 x 2  </vt:lpstr>
      <vt:lpstr>5 x 5  </vt:lpstr>
      <vt:lpstr>7 x 4  </vt:lpstr>
      <vt:lpstr>5 x 5  </vt:lpstr>
      <vt:lpstr>2 x 6  </vt:lpstr>
      <vt:lpstr>7 x 4  </vt:lpstr>
      <vt:lpstr>9 x 2  </vt:lpstr>
      <vt:lpstr>7 x 4  </vt:lpstr>
      <vt:lpstr>9 x 2  </vt:lpstr>
      <vt:lpstr>2 x 6  </vt:lpstr>
      <vt:lpstr>5 x 5  </vt:lpstr>
      <vt:lpstr>9 x 2  </vt:lpstr>
      <vt:lpstr>7 x 4  </vt:lpstr>
      <vt:lpstr>5 x 5  </vt:lpstr>
      <vt:lpstr>2 x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2025-08-11T17:30:31Z</dcterms:created>
  <dcterms:modified xsi:type="dcterms:W3CDTF">2025-08-11T17:32:37Z</dcterms:modified>
</cp:coreProperties>
</file>