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92988-233E-E92E-7537-3BDD0E5816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CA58DCE-CB23-9DC0-47B9-0F5D5437E0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A49BAC3-75A3-FEE2-0082-FA795A47BACF}"/>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5" name="Footer Placeholder 4">
            <a:extLst>
              <a:ext uri="{FF2B5EF4-FFF2-40B4-BE49-F238E27FC236}">
                <a16:creationId xmlns:a16="http://schemas.microsoft.com/office/drawing/2014/main" id="{D7640CBD-EE25-73B1-287C-05BF6C8F79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C2FF5C-5782-CA52-F7A7-3465966DBF8A}"/>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28642438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EBA2F-6CFC-5C06-1114-63008F04AD1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7AAFC2-E26F-0753-27F9-F2A50A339F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18EA2D-819D-7070-4FCA-5840E5991019}"/>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5" name="Footer Placeholder 4">
            <a:extLst>
              <a:ext uri="{FF2B5EF4-FFF2-40B4-BE49-F238E27FC236}">
                <a16:creationId xmlns:a16="http://schemas.microsoft.com/office/drawing/2014/main" id="{3FC78D66-8881-3592-912F-A86C4CB9AD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538D9F-1639-FD78-F9C2-721BEA539B07}"/>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272669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CB949F-129E-5474-580B-C76D3494864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CA0954E-CB69-B0AA-D3F1-AA4FF68B912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B22DEF-EE4F-A91C-C600-C15599FF03CF}"/>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5" name="Footer Placeholder 4">
            <a:extLst>
              <a:ext uri="{FF2B5EF4-FFF2-40B4-BE49-F238E27FC236}">
                <a16:creationId xmlns:a16="http://schemas.microsoft.com/office/drawing/2014/main" id="{666795EE-7EC3-B63E-94F9-EB0EBE2BF9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E5255C-0ABA-AC37-5104-3492BB56571C}"/>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55994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AB32A-D1C6-72E8-2E22-2E8ABFDCE4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D47493-6267-863A-A93D-0331359811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0E6E14-1830-0DB3-EFDA-7A6E03858251}"/>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5" name="Footer Placeholder 4">
            <a:extLst>
              <a:ext uri="{FF2B5EF4-FFF2-40B4-BE49-F238E27FC236}">
                <a16:creationId xmlns:a16="http://schemas.microsoft.com/office/drawing/2014/main" id="{FB4B03E6-BF90-48A7-FEAA-3E00CEE640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FDBAB7-5428-42C7-78C2-8242456AA4A7}"/>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1099895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D24B8-188A-7E8B-1257-2C6D07F2B6B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9D2CD34-3B06-5E82-061F-31FD4FBA43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12860C-7F29-8639-CEBA-7EBFF67E0128}"/>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5" name="Footer Placeholder 4">
            <a:extLst>
              <a:ext uri="{FF2B5EF4-FFF2-40B4-BE49-F238E27FC236}">
                <a16:creationId xmlns:a16="http://schemas.microsoft.com/office/drawing/2014/main" id="{C3A961A5-982A-8806-280B-2F4428C7B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5777E-9873-A07E-7C29-6C893D5D880A}"/>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199815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143BCC-1090-B251-86A7-5E74B2C352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31ABD2-A791-16A2-EA39-BD4A3E91E8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C1CD48B-6636-60AB-719E-6EB8EE2FD6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FA900FA-808F-5F61-3556-2D88871A0AE5}"/>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6" name="Footer Placeholder 5">
            <a:extLst>
              <a:ext uri="{FF2B5EF4-FFF2-40B4-BE49-F238E27FC236}">
                <a16:creationId xmlns:a16="http://schemas.microsoft.com/office/drawing/2014/main" id="{0AFF5793-D7D6-52A8-82B1-F9894D345F5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5054FF-44DB-C53C-7795-23728901FA85}"/>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325594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6EA80B-B407-A4DA-27F1-0CE02A79C3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DB62CE7-D4F2-943B-F97D-DEA91C7D0EE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8BE6A29-982F-E935-14BB-1FBAAE45F2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9C54B1B-F39B-F741-585F-3D8D64FDAD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211CE6E-B198-54F0-88C4-2B287F45C4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3FD8088-A4A0-7052-37FA-BF3522BF6665}"/>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8" name="Footer Placeholder 7">
            <a:extLst>
              <a:ext uri="{FF2B5EF4-FFF2-40B4-BE49-F238E27FC236}">
                <a16:creationId xmlns:a16="http://schemas.microsoft.com/office/drawing/2014/main" id="{F4D02446-A347-6A9D-5EED-810ACA50107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BF5C76-8D7B-8910-7776-D61F4310E575}"/>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2820905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D6FE3-7C35-1DD2-DCAF-678E1FEACAF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3579A02-D90C-85FC-3409-72551B282710}"/>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4" name="Footer Placeholder 3">
            <a:extLst>
              <a:ext uri="{FF2B5EF4-FFF2-40B4-BE49-F238E27FC236}">
                <a16:creationId xmlns:a16="http://schemas.microsoft.com/office/drawing/2014/main" id="{529AF4BE-459F-784A-CE95-C2919F7105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0316C9E-2512-446C-3DE8-85BACB7388F5}"/>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2962123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0ADA745-A8C1-4CEC-BA34-9AB2C38B3034}"/>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3" name="Footer Placeholder 2">
            <a:extLst>
              <a:ext uri="{FF2B5EF4-FFF2-40B4-BE49-F238E27FC236}">
                <a16:creationId xmlns:a16="http://schemas.microsoft.com/office/drawing/2014/main" id="{B4D67330-6974-25BB-8018-3F394DC7A9E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079B187-B18C-6EF4-634D-4A6523B88825}"/>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3451435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2B8EA-FD23-7B22-6704-52F16FFD01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95516D-B654-8F33-96E0-F799C9A8C0E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DE7BD5-FA4E-7BEE-7A52-4FE0E4467F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C49BB6-2B05-7952-6025-645A7BC3B329}"/>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6" name="Footer Placeholder 5">
            <a:extLst>
              <a:ext uri="{FF2B5EF4-FFF2-40B4-BE49-F238E27FC236}">
                <a16:creationId xmlns:a16="http://schemas.microsoft.com/office/drawing/2014/main" id="{F64A6BCA-DADA-3C6D-A72E-BEF285F38A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7D48C7-95FB-1439-B098-E66803146487}"/>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2744161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834E6-696D-D167-EAA8-7CF99DD49F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DFDC6AC-9448-BF12-04E6-2FE0D3F18C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2319F06-7C6F-ADAC-8306-2C79FC4367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9568CF-1EFD-BD84-FABF-2D45BFA2CB31}"/>
              </a:ext>
            </a:extLst>
          </p:cNvPr>
          <p:cNvSpPr>
            <a:spLocks noGrp="1"/>
          </p:cNvSpPr>
          <p:nvPr>
            <p:ph type="dt" sz="half" idx="10"/>
          </p:nvPr>
        </p:nvSpPr>
        <p:spPr/>
        <p:txBody>
          <a:bodyPr/>
          <a:lstStyle/>
          <a:p>
            <a:fld id="{E562FFF3-D11D-A046-AB15-C0D07AA88CC1}" type="datetimeFigureOut">
              <a:rPr lang="en-US" smtClean="0"/>
              <a:t>8/11/25</a:t>
            </a:fld>
            <a:endParaRPr lang="en-US"/>
          </a:p>
        </p:txBody>
      </p:sp>
      <p:sp>
        <p:nvSpPr>
          <p:cNvPr id="6" name="Footer Placeholder 5">
            <a:extLst>
              <a:ext uri="{FF2B5EF4-FFF2-40B4-BE49-F238E27FC236}">
                <a16:creationId xmlns:a16="http://schemas.microsoft.com/office/drawing/2014/main" id="{CDEAB449-509A-0FE6-0F06-014E2EF0D8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3B2090-15BC-3A9B-CDAE-21B3759D9A5B}"/>
              </a:ext>
            </a:extLst>
          </p:cNvPr>
          <p:cNvSpPr>
            <a:spLocks noGrp="1"/>
          </p:cNvSpPr>
          <p:nvPr>
            <p:ph type="sldNum" sz="quarter" idx="12"/>
          </p:nvPr>
        </p:nvSpPr>
        <p:spPr/>
        <p:txBody>
          <a:bodyPr/>
          <a:lstStyle/>
          <a:p>
            <a:fld id="{68CC3D24-A766-9D48-9EFA-DA515E69055B}" type="slidenum">
              <a:rPr lang="en-US" smtClean="0"/>
              <a:t>‹#›</a:t>
            </a:fld>
            <a:endParaRPr lang="en-US"/>
          </a:p>
        </p:txBody>
      </p:sp>
    </p:spTree>
    <p:extLst>
      <p:ext uri="{BB962C8B-B14F-4D97-AF65-F5344CB8AC3E}">
        <p14:creationId xmlns:p14="http://schemas.microsoft.com/office/powerpoint/2010/main" val="1336548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21D46E-FEEB-745E-F009-E9EC6A79350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AA7C137-07A2-5801-73C8-86DF10BE0F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61CE5B-E90A-4149-03D5-DEE431AAD9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562FFF3-D11D-A046-AB15-C0D07AA88CC1}" type="datetimeFigureOut">
              <a:rPr lang="en-US" smtClean="0"/>
              <a:t>8/11/25</a:t>
            </a:fld>
            <a:endParaRPr lang="en-US"/>
          </a:p>
        </p:txBody>
      </p:sp>
      <p:sp>
        <p:nvSpPr>
          <p:cNvPr id="5" name="Footer Placeholder 4">
            <a:extLst>
              <a:ext uri="{FF2B5EF4-FFF2-40B4-BE49-F238E27FC236}">
                <a16:creationId xmlns:a16="http://schemas.microsoft.com/office/drawing/2014/main" id="{0E9F01C4-8D8B-5F31-7AE1-21FB2CAD96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069F0A2-DCB6-1888-DC97-D29544B6BAC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8CC3D24-A766-9D48-9EFA-DA515E69055B}" type="slidenum">
              <a:rPr lang="en-US" smtClean="0"/>
              <a:t>‹#›</a:t>
            </a:fld>
            <a:endParaRPr lang="en-US"/>
          </a:p>
        </p:txBody>
      </p:sp>
    </p:spTree>
    <p:extLst>
      <p:ext uri="{BB962C8B-B14F-4D97-AF65-F5344CB8AC3E}">
        <p14:creationId xmlns:p14="http://schemas.microsoft.com/office/powerpoint/2010/main" val="6334744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Multiplication to 81</a:t>
            </a:r>
            <a:br>
              <a:rPr lang="en-US" dirty="0"/>
            </a:br>
            <a:br>
              <a:rPr lang="en-US" dirty="0"/>
            </a:br>
            <a:r>
              <a:rPr lang="en-US"/>
              <a:t>Lesson 43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43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2025-08-11T17:50:29Z</dcterms:created>
  <dcterms:modified xsi:type="dcterms:W3CDTF">2025-08-11T17:51:07Z</dcterms:modified>
</cp:coreProperties>
</file>