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311" r:id="rId4"/>
    <p:sldId id="312" r:id="rId5"/>
    <p:sldId id="313" r:id="rId6"/>
    <p:sldId id="314" r:id="rId7"/>
    <p:sldId id="317" r:id="rId8"/>
    <p:sldId id="318" r:id="rId9"/>
    <p:sldId id="319" r:id="rId10"/>
    <p:sldId id="320"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697"/>
    <p:restoredTop sz="91429"/>
  </p:normalViewPr>
  <p:slideViewPr>
    <p:cSldViewPr snapToGrid="0">
      <p:cViewPr varScale="1">
        <p:scale>
          <a:sx n="41" d="100"/>
          <a:sy n="41" d="100"/>
        </p:scale>
        <p:origin x="96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B8CB2-F45D-14DB-9ECA-14DFEA90EF7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338C1DC-EFA5-2440-CE9C-873F5CB90CF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4F6A3B8-496A-BEF2-1F51-2EEE31B2788B}"/>
              </a:ext>
            </a:extLst>
          </p:cNvPr>
          <p:cNvSpPr>
            <a:spLocks noGrp="1"/>
          </p:cNvSpPr>
          <p:nvPr>
            <p:ph type="dt" sz="half" idx="10"/>
          </p:nvPr>
        </p:nvSpPr>
        <p:spPr/>
        <p:txBody>
          <a:bodyPr/>
          <a:lstStyle/>
          <a:p>
            <a:fld id="{7D4FEB29-1FB0-A141-B0B5-CDFD0F140CDF}" type="datetimeFigureOut">
              <a:rPr lang="en-US" smtClean="0"/>
              <a:t>8/11/25</a:t>
            </a:fld>
            <a:endParaRPr lang="en-US"/>
          </a:p>
        </p:txBody>
      </p:sp>
      <p:sp>
        <p:nvSpPr>
          <p:cNvPr id="5" name="Footer Placeholder 4">
            <a:extLst>
              <a:ext uri="{FF2B5EF4-FFF2-40B4-BE49-F238E27FC236}">
                <a16:creationId xmlns:a16="http://schemas.microsoft.com/office/drawing/2014/main" id="{139EDEC8-751B-8F73-40A3-6B8DCEDB82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1F334B-71FA-01A7-D581-23B622F0EF6F}"/>
              </a:ext>
            </a:extLst>
          </p:cNvPr>
          <p:cNvSpPr>
            <a:spLocks noGrp="1"/>
          </p:cNvSpPr>
          <p:nvPr>
            <p:ph type="sldNum" sz="quarter" idx="12"/>
          </p:nvPr>
        </p:nvSpPr>
        <p:spPr/>
        <p:txBody>
          <a:bodyPr/>
          <a:lstStyle/>
          <a:p>
            <a:fld id="{1EF99AD4-C903-7147-9396-147B0D074061}" type="slidenum">
              <a:rPr lang="en-US" smtClean="0"/>
              <a:t>‹#›</a:t>
            </a:fld>
            <a:endParaRPr lang="en-US"/>
          </a:p>
        </p:txBody>
      </p:sp>
    </p:spTree>
    <p:extLst>
      <p:ext uri="{BB962C8B-B14F-4D97-AF65-F5344CB8AC3E}">
        <p14:creationId xmlns:p14="http://schemas.microsoft.com/office/powerpoint/2010/main" val="15240272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EE600C-8163-FE08-F129-2FC6DC4A390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773904A-00E8-05E7-C293-6A99397B068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94C071-85DD-1FEA-3554-1316CCE9343C}"/>
              </a:ext>
            </a:extLst>
          </p:cNvPr>
          <p:cNvSpPr>
            <a:spLocks noGrp="1"/>
          </p:cNvSpPr>
          <p:nvPr>
            <p:ph type="dt" sz="half" idx="10"/>
          </p:nvPr>
        </p:nvSpPr>
        <p:spPr/>
        <p:txBody>
          <a:bodyPr/>
          <a:lstStyle/>
          <a:p>
            <a:fld id="{7D4FEB29-1FB0-A141-B0B5-CDFD0F140CDF}" type="datetimeFigureOut">
              <a:rPr lang="en-US" smtClean="0"/>
              <a:t>8/11/25</a:t>
            </a:fld>
            <a:endParaRPr lang="en-US"/>
          </a:p>
        </p:txBody>
      </p:sp>
      <p:sp>
        <p:nvSpPr>
          <p:cNvPr id="5" name="Footer Placeholder 4">
            <a:extLst>
              <a:ext uri="{FF2B5EF4-FFF2-40B4-BE49-F238E27FC236}">
                <a16:creationId xmlns:a16="http://schemas.microsoft.com/office/drawing/2014/main" id="{26DD41D9-AD9D-E0D2-0FC1-034763A1A9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88A0EA-814A-7679-0E4C-2E578989695D}"/>
              </a:ext>
            </a:extLst>
          </p:cNvPr>
          <p:cNvSpPr>
            <a:spLocks noGrp="1"/>
          </p:cNvSpPr>
          <p:nvPr>
            <p:ph type="sldNum" sz="quarter" idx="12"/>
          </p:nvPr>
        </p:nvSpPr>
        <p:spPr/>
        <p:txBody>
          <a:bodyPr/>
          <a:lstStyle/>
          <a:p>
            <a:fld id="{1EF99AD4-C903-7147-9396-147B0D074061}" type="slidenum">
              <a:rPr lang="en-US" smtClean="0"/>
              <a:t>‹#›</a:t>
            </a:fld>
            <a:endParaRPr lang="en-US"/>
          </a:p>
        </p:txBody>
      </p:sp>
    </p:spTree>
    <p:extLst>
      <p:ext uri="{BB962C8B-B14F-4D97-AF65-F5344CB8AC3E}">
        <p14:creationId xmlns:p14="http://schemas.microsoft.com/office/powerpoint/2010/main" val="4005898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0650CA3-E1B5-8792-EDAC-ACEC5469F36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9BB5C1C-7DE0-EB68-FB27-E00CCFF8660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D2D42C-C2AE-C833-7A5C-A4F1E0D62475}"/>
              </a:ext>
            </a:extLst>
          </p:cNvPr>
          <p:cNvSpPr>
            <a:spLocks noGrp="1"/>
          </p:cNvSpPr>
          <p:nvPr>
            <p:ph type="dt" sz="half" idx="10"/>
          </p:nvPr>
        </p:nvSpPr>
        <p:spPr/>
        <p:txBody>
          <a:bodyPr/>
          <a:lstStyle/>
          <a:p>
            <a:fld id="{7D4FEB29-1FB0-A141-B0B5-CDFD0F140CDF}" type="datetimeFigureOut">
              <a:rPr lang="en-US" smtClean="0"/>
              <a:t>8/11/25</a:t>
            </a:fld>
            <a:endParaRPr lang="en-US"/>
          </a:p>
        </p:txBody>
      </p:sp>
      <p:sp>
        <p:nvSpPr>
          <p:cNvPr id="5" name="Footer Placeholder 4">
            <a:extLst>
              <a:ext uri="{FF2B5EF4-FFF2-40B4-BE49-F238E27FC236}">
                <a16:creationId xmlns:a16="http://schemas.microsoft.com/office/drawing/2014/main" id="{8D7B4CB6-366C-0E42-E318-12E590C3F3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C6401D2-3D3F-82DA-BF8F-EAD2BE2F1846}"/>
              </a:ext>
            </a:extLst>
          </p:cNvPr>
          <p:cNvSpPr>
            <a:spLocks noGrp="1"/>
          </p:cNvSpPr>
          <p:nvPr>
            <p:ph type="sldNum" sz="quarter" idx="12"/>
          </p:nvPr>
        </p:nvSpPr>
        <p:spPr/>
        <p:txBody>
          <a:bodyPr/>
          <a:lstStyle/>
          <a:p>
            <a:fld id="{1EF99AD4-C903-7147-9396-147B0D074061}" type="slidenum">
              <a:rPr lang="en-US" smtClean="0"/>
              <a:t>‹#›</a:t>
            </a:fld>
            <a:endParaRPr lang="en-US"/>
          </a:p>
        </p:txBody>
      </p:sp>
    </p:spTree>
    <p:extLst>
      <p:ext uri="{BB962C8B-B14F-4D97-AF65-F5344CB8AC3E}">
        <p14:creationId xmlns:p14="http://schemas.microsoft.com/office/powerpoint/2010/main" val="31603494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2463CA-0A8F-8CD9-2F93-505B4C050A0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09D94DF-8B90-3EC0-DCD2-307C14B0992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2506F6-EA83-DE19-A1D4-C62DD39E68CA}"/>
              </a:ext>
            </a:extLst>
          </p:cNvPr>
          <p:cNvSpPr>
            <a:spLocks noGrp="1"/>
          </p:cNvSpPr>
          <p:nvPr>
            <p:ph type="dt" sz="half" idx="10"/>
          </p:nvPr>
        </p:nvSpPr>
        <p:spPr/>
        <p:txBody>
          <a:bodyPr/>
          <a:lstStyle/>
          <a:p>
            <a:fld id="{7D4FEB29-1FB0-A141-B0B5-CDFD0F140CDF}" type="datetimeFigureOut">
              <a:rPr lang="en-US" smtClean="0"/>
              <a:t>8/11/25</a:t>
            </a:fld>
            <a:endParaRPr lang="en-US"/>
          </a:p>
        </p:txBody>
      </p:sp>
      <p:sp>
        <p:nvSpPr>
          <p:cNvPr id="5" name="Footer Placeholder 4">
            <a:extLst>
              <a:ext uri="{FF2B5EF4-FFF2-40B4-BE49-F238E27FC236}">
                <a16:creationId xmlns:a16="http://schemas.microsoft.com/office/drawing/2014/main" id="{442211DB-19E4-EEFF-EADA-1C9450327B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DBD877-F3FD-28C8-EB6B-06E2EE0621F1}"/>
              </a:ext>
            </a:extLst>
          </p:cNvPr>
          <p:cNvSpPr>
            <a:spLocks noGrp="1"/>
          </p:cNvSpPr>
          <p:nvPr>
            <p:ph type="sldNum" sz="quarter" idx="12"/>
          </p:nvPr>
        </p:nvSpPr>
        <p:spPr/>
        <p:txBody>
          <a:bodyPr/>
          <a:lstStyle/>
          <a:p>
            <a:fld id="{1EF99AD4-C903-7147-9396-147B0D074061}" type="slidenum">
              <a:rPr lang="en-US" smtClean="0"/>
              <a:t>‹#›</a:t>
            </a:fld>
            <a:endParaRPr lang="en-US"/>
          </a:p>
        </p:txBody>
      </p:sp>
    </p:spTree>
    <p:extLst>
      <p:ext uri="{BB962C8B-B14F-4D97-AF65-F5344CB8AC3E}">
        <p14:creationId xmlns:p14="http://schemas.microsoft.com/office/powerpoint/2010/main" val="16376618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7442E8-85DB-DFE8-68DE-3F949875342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3D922B4-BC49-537A-4257-007EAE4DA50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4374EA-F3B2-EBE0-2A8D-3CE0F539714B}"/>
              </a:ext>
            </a:extLst>
          </p:cNvPr>
          <p:cNvSpPr>
            <a:spLocks noGrp="1"/>
          </p:cNvSpPr>
          <p:nvPr>
            <p:ph type="dt" sz="half" idx="10"/>
          </p:nvPr>
        </p:nvSpPr>
        <p:spPr/>
        <p:txBody>
          <a:bodyPr/>
          <a:lstStyle/>
          <a:p>
            <a:fld id="{7D4FEB29-1FB0-A141-B0B5-CDFD0F140CDF}" type="datetimeFigureOut">
              <a:rPr lang="en-US" smtClean="0"/>
              <a:t>8/11/25</a:t>
            </a:fld>
            <a:endParaRPr lang="en-US"/>
          </a:p>
        </p:txBody>
      </p:sp>
      <p:sp>
        <p:nvSpPr>
          <p:cNvPr id="5" name="Footer Placeholder 4">
            <a:extLst>
              <a:ext uri="{FF2B5EF4-FFF2-40B4-BE49-F238E27FC236}">
                <a16:creationId xmlns:a16="http://schemas.microsoft.com/office/drawing/2014/main" id="{7542AD88-69CD-4B61-2879-26DDF7777C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7E7675-7104-7536-56D4-478012832FF4}"/>
              </a:ext>
            </a:extLst>
          </p:cNvPr>
          <p:cNvSpPr>
            <a:spLocks noGrp="1"/>
          </p:cNvSpPr>
          <p:nvPr>
            <p:ph type="sldNum" sz="quarter" idx="12"/>
          </p:nvPr>
        </p:nvSpPr>
        <p:spPr/>
        <p:txBody>
          <a:bodyPr/>
          <a:lstStyle/>
          <a:p>
            <a:fld id="{1EF99AD4-C903-7147-9396-147B0D074061}" type="slidenum">
              <a:rPr lang="en-US" smtClean="0"/>
              <a:t>‹#›</a:t>
            </a:fld>
            <a:endParaRPr lang="en-US"/>
          </a:p>
        </p:txBody>
      </p:sp>
    </p:spTree>
    <p:extLst>
      <p:ext uri="{BB962C8B-B14F-4D97-AF65-F5344CB8AC3E}">
        <p14:creationId xmlns:p14="http://schemas.microsoft.com/office/powerpoint/2010/main" val="14014956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410AC-E6B4-7C66-1B39-DA0B28CB263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2BD698E-FB6F-7924-072F-A2EF7E12C3B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F07D15E-E085-A3A9-5E1C-102A71472DD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1372882-660E-55F6-1DB1-0A61441E795D}"/>
              </a:ext>
            </a:extLst>
          </p:cNvPr>
          <p:cNvSpPr>
            <a:spLocks noGrp="1"/>
          </p:cNvSpPr>
          <p:nvPr>
            <p:ph type="dt" sz="half" idx="10"/>
          </p:nvPr>
        </p:nvSpPr>
        <p:spPr/>
        <p:txBody>
          <a:bodyPr/>
          <a:lstStyle/>
          <a:p>
            <a:fld id="{7D4FEB29-1FB0-A141-B0B5-CDFD0F140CDF}" type="datetimeFigureOut">
              <a:rPr lang="en-US" smtClean="0"/>
              <a:t>8/11/25</a:t>
            </a:fld>
            <a:endParaRPr lang="en-US"/>
          </a:p>
        </p:txBody>
      </p:sp>
      <p:sp>
        <p:nvSpPr>
          <p:cNvPr id="6" name="Footer Placeholder 5">
            <a:extLst>
              <a:ext uri="{FF2B5EF4-FFF2-40B4-BE49-F238E27FC236}">
                <a16:creationId xmlns:a16="http://schemas.microsoft.com/office/drawing/2014/main" id="{C799F0F3-4758-B833-764E-F4952791FC2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2034D63-D4E8-E1B2-B220-24C2FA921EDC}"/>
              </a:ext>
            </a:extLst>
          </p:cNvPr>
          <p:cNvSpPr>
            <a:spLocks noGrp="1"/>
          </p:cNvSpPr>
          <p:nvPr>
            <p:ph type="sldNum" sz="quarter" idx="12"/>
          </p:nvPr>
        </p:nvSpPr>
        <p:spPr/>
        <p:txBody>
          <a:bodyPr/>
          <a:lstStyle/>
          <a:p>
            <a:fld id="{1EF99AD4-C903-7147-9396-147B0D074061}" type="slidenum">
              <a:rPr lang="en-US" smtClean="0"/>
              <a:t>‹#›</a:t>
            </a:fld>
            <a:endParaRPr lang="en-US"/>
          </a:p>
        </p:txBody>
      </p:sp>
    </p:spTree>
    <p:extLst>
      <p:ext uri="{BB962C8B-B14F-4D97-AF65-F5344CB8AC3E}">
        <p14:creationId xmlns:p14="http://schemas.microsoft.com/office/powerpoint/2010/main" val="29044641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1EE90-7FDF-3D99-7EC7-9FB9A16DB29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2FB8EBA-1A79-69AE-DCBB-F75997A606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05CA0A0-DAC1-089E-C285-19F48153BD7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8D3ECFC-001C-B3E5-291B-4535D7A216E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A6C5AA7-0CF6-623A-57E8-F6604681B50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789DCCC-9188-3BFF-539E-81C8CF1181D7}"/>
              </a:ext>
            </a:extLst>
          </p:cNvPr>
          <p:cNvSpPr>
            <a:spLocks noGrp="1"/>
          </p:cNvSpPr>
          <p:nvPr>
            <p:ph type="dt" sz="half" idx="10"/>
          </p:nvPr>
        </p:nvSpPr>
        <p:spPr/>
        <p:txBody>
          <a:bodyPr/>
          <a:lstStyle/>
          <a:p>
            <a:fld id="{7D4FEB29-1FB0-A141-B0B5-CDFD0F140CDF}" type="datetimeFigureOut">
              <a:rPr lang="en-US" smtClean="0"/>
              <a:t>8/11/25</a:t>
            </a:fld>
            <a:endParaRPr lang="en-US"/>
          </a:p>
        </p:txBody>
      </p:sp>
      <p:sp>
        <p:nvSpPr>
          <p:cNvPr id="8" name="Footer Placeholder 7">
            <a:extLst>
              <a:ext uri="{FF2B5EF4-FFF2-40B4-BE49-F238E27FC236}">
                <a16:creationId xmlns:a16="http://schemas.microsoft.com/office/drawing/2014/main" id="{5ED23BF2-5AD5-C46B-44A2-4A3144C91D9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130D73C-B554-AC27-9117-3198FB3238B6}"/>
              </a:ext>
            </a:extLst>
          </p:cNvPr>
          <p:cNvSpPr>
            <a:spLocks noGrp="1"/>
          </p:cNvSpPr>
          <p:nvPr>
            <p:ph type="sldNum" sz="quarter" idx="12"/>
          </p:nvPr>
        </p:nvSpPr>
        <p:spPr/>
        <p:txBody>
          <a:bodyPr/>
          <a:lstStyle/>
          <a:p>
            <a:fld id="{1EF99AD4-C903-7147-9396-147B0D074061}" type="slidenum">
              <a:rPr lang="en-US" smtClean="0"/>
              <a:t>‹#›</a:t>
            </a:fld>
            <a:endParaRPr lang="en-US"/>
          </a:p>
        </p:txBody>
      </p:sp>
    </p:spTree>
    <p:extLst>
      <p:ext uri="{BB962C8B-B14F-4D97-AF65-F5344CB8AC3E}">
        <p14:creationId xmlns:p14="http://schemas.microsoft.com/office/powerpoint/2010/main" val="174604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6FD67-2467-B1BD-09C7-61F1B93D30B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D97666A-6DAF-8433-D339-37957FE309EE}"/>
              </a:ext>
            </a:extLst>
          </p:cNvPr>
          <p:cNvSpPr>
            <a:spLocks noGrp="1"/>
          </p:cNvSpPr>
          <p:nvPr>
            <p:ph type="dt" sz="half" idx="10"/>
          </p:nvPr>
        </p:nvSpPr>
        <p:spPr/>
        <p:txBody>
          <a:bodyPr/>
          <a:lstStyle/>
          <a:p>
            <a:fld id="{7D4FEB29-1FB0-A141-B0B5-CDFD0F140CDF}" type="datetimeFigureOut">
              <a:rPr lang="en-US" smtClean="0"/>
              <a:t>8/11/25</a:t>
            </a:fld>
            <a:endParaRPr lang="en-US"/>
          </a:p>
        </p:txBody>
      </p:sp>
      <p:sp>
        <p:nvSpPr>
          <p:cNvPr id="4" name="Footer Placeholder 3">
            <a:extLst>
              <a:ext uri="{FF2B5EF4-FFF2-40B4-BE49-F238E27FC236}">
                <a16:creationId xmlns:a16="http://schemas.microsoft.com/office/drawing/2014/main" id="{877F5653-0123-98FD-42FC-AAA978043F9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5143BC6-851C-9D4F-6A4E-D206F266E65E}"/>
              </a:ext>
            </a:extLst>
          </p:cNvPr>
          <p:cNvSpPr>
            <a:spLocks noGrp="1"/>
          </p:cNvSpPr>
          <p:nvPr>
            <p:ph type="sldNum" sz="quarter" idx="12"/>
          </p:nvPr>
        </p:nvSpPr>
        <p:spPr/>
        <p:txBody>
          <a:bodyPr/>
          <a:lstStyle/>
          <a:p>
            <a:fld id="{1EF99AD4-C903-7147-9396-147B0D074061}" type="slidenum">
              <a:rPr lang="en-US" smtClean="0"/>
              <a:t>‹#›</a:t>
            </a:fld>
            <a:endParaRPr lang="en-US"/>
          </a:p>
        </p:txBody>
      </p:sp>
    </p:spTree>
    <p:extLst>
      <p:ext uri="{BB962C8B-B14F-4D97-AF65-F5344CB8AC3E}">
        <p14:creationId xmlns:p14="http://schemas.microsoft.com/office/powerpoint/2010/main" val="33347942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F9A51C5-4637-FE44-F9DC-3E2B27BA9052}"/>
              </a:ext>
            </a:extLst>
          </p:cNvPr>
          <p:cNvSpPr>
            <a:spLocks noGrp="1"/>
          </p:cNvSpPr>
          <p:nvPr>
            <p:ph type="dt" sz="half" idx="10"/>
          </p:nvPr>
        </p:nvSpPr>
        <p:spPr/>
        <p:txBody>
          <a:bodyPr/>
          <a:lstStyle/>
          <a:p>
            <a:fld id="{7D4FEB29-1FB0-A141-B0B5-CDFD0F140CDF}" type="datetimeFigureOut">
              <a:rPr lang="en-US" smtClean="0"/>
              <a:t>8/11/25</a:t>
            </a:fld>
            <a:endParaRPr lang="en-US"/>
          </a:p>
        </p:txBody>
      </p:sp>
      <p:sp>
        <p:nvSpPr>
          <p:cNvPr id="3" name="Footer Placeholder 2">
            <a:extLst>
              <a:ext uri="{FF2B5EF4-FFF2-40B4-BE49-F238E27FC236}">
                <a16:creationId xmlns:a16="http://schemas.microsoft.com/office/drawing/2014/main" id="{452C329C-E0AD-C87B-1F13-8D47FD31BF2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E2BB071-5C32-1A7D-237B-FBEFE138D021}"/>
              </a:ext>
            </a:extLst>
          </p:cNvPr>
          <p:cNvSpPr>
            <a:spLocks noGrp="1"/>
          </p:cNvSpPr>
          <p:nvPr>
            <p:ph type="sldNum" sz="quarter" idx="12"/>
          </p:nvPr>
        </p:nvSpPr>
        <p:spPr/>
        <p:txBody>
          <a:bodyPr/>
          <a:lstStyle/>
          <a:p>
            <a:fld id="{1EF99AD4-C903-7147-9396-147B0D074061}" type="slidenum">
              <a:rPr lang="en-US" smtClean="0"/>
              <a:t>‹#›</a:t>
            </a:fld>
            <a:endParaRPr lang="en-US"/>
          </a:p>
        </p:txBody>
      </p:sp>
    </p:spTree>
    <p:extLst>
      <p:ext uri="{BB962C8B-B14F-4D97-AF65-F5344CB8AC3E}">
        <p14:creationId xmlns:p14="http://schemas.microsoft.com/office/powerpoint/2010/main" val="23551583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775F-A44A-E751-FFD1-DD16E260669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905004B-3AFA-B32C-08D2-784D09574D7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38FDFE-1C3D-AB85-2847-0C3BD88DD5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0F2DD58-06C9-D561-025A-D3E74AC054C6}"/>
              </a:ext>
            </a:extLst>
          </p:cNvPr>
          <p:cNvSpPr>
            <a:spLocks noGrp="1"/>
          </p:cNvSpPr>
          <p:nvPr>
            <p:ph type="dt" sz="half" idx="10"/>
          </p:nvPr>
        </p:nvSpPr>
        <p:spPr/>
        <p:txBody>
          <a:bodyPr/>
          <a:lstStyle/>
          <a:p>
            <a:fld id="{7D4FEB29-1FB0-A141-B0B5-CDFD0F140CDF}" type="datetimeFigureOut">
              <a:rPr lang="en-US" smtClean="0"/>
              <a:t>8/11/25</a:t>
            </a:fld>
            <a:endParaRPr lang="en-US"/>
          </a:p>
        </p:txBody>
      </p:sp>
      <p:sp>
        <p:nvSpPr>
          <p:cNvPr id="6" name="Footer Placeholder 5">
            <a:extLst>
              <a:ext uri="{FF2B5EF4-FFF2-40B4-BE49-F238E27FC236}">
                <a16:creationId xmlns:a16="http://schemas.microsoft.com/office/drawing/2014/main" id="{830C93DF-E163-A8C3-0588-76114C24B88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02FEE2F-A39F-278C-0963-A53018D139CB}"/>
              </a:ext>
            </a:extLst>
          </p:cNvPr>
          <p:cNvSpPr>
            <a:spLocks noGrp="1"/>
          </p:cNvSpPr>
          <p:nvPr>
            <p:ph type="sldNum" sz="quarter" idx="12"/>
          </p:nvPr>
        </p:nvSpPr>
        <p:spPr/>
        <p:txBody>
          <a:bodyPr/>
          <a:lstStyle/>
          <a:p>
            <a:fld id="{1EF99AD4-C903-7147-9396-147B0D074061}" type="slidenum">
              <a:rPr lang="en-US" smtClean="0"/>
              <a:t>‹#›</a:t>
            </a:fld>
            <a:endParaRPr lang="en-US"/>
          </a:p>
        </p:txBody>
      </p:sp>
    </p:spTree>
    <p:extLst>
      <p:ext uri="{BB962C8B-B14F-4D97-AF65-F5344CB8AC3E}">
        <p14:creationId xmlns:p14="http://schemas.microsoft.com/office/powerpoint/2010/main" val="550693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BA58B1-2F8E-0153-BFD7-285C38327FE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8D3E979-0DB5-CB8C-ADF3-547DF432829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6CA073F-5BBA-2970-A3FF-ED42D4A957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CCA0C33-AD0F-E117-79DA-C911D725DD4E}"/>
              </a:ext>
            </a:extLst>
          </p:cNvPr>
          <p:cNvSpPr>
            <a:spLocks noGrp="1"/>
          </p:cNvSpPr>
          <p:nvPr>
            <p:ph type="dt" sz="half" idx="10"/>
          </p:nvPr>
        </p:nvSpPr>
        <p:spPr/>
        <p:txBody>
          <a:bodyPr/>
          <a:lstStyle/>
          <a:p>
            <a:fld id="{7D4FEB29-1FB0-A141-B0B5-CDFD0F140CDF}" type="datetimeFigureOut">
              <a:rPr lang="en-US" smtClean="0"/>
              <a:t>8/11/25</a:t>
            </a:fld>
            <a:endParaRPr lang="en-US"/>
          </a:p>
        </p:txBody>
      </p:sp>
      <p:sp>
        <p:nvSpPr>
          <p:cNvPr id="6" name="Footer Placeholder 5">
            <a:extLst>
              <a:ext uri="{FF2B5EF4-FFF2-40B4-BE49-F238E27FC236}">
                <a16:creationId xmlns:a16="http://schemas.microsoft.com/office/drawing/2014/main" id="{C761DEF5-8C53-5031-4167-4A68C9A54DD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46EE070-B80B-2F4D-328B-5F36C5792A56}"/>
              </a:ext>
            </a:extLst>
          </p:cNvPr>
          <p:cNvSpPr>
            <a:spLocks noGrp="1"/>
          </p:cNvSpPr>
          <p:nvPr>
            <p:ph type="sldNum" sz="quarter" idx="12"/>
          </p:nvPr>
        </p:nvSpPr>
        <p:spPr/>
        <p:txBody>
          <a:bodyPr/>
          <a:lstStyle/>
          <a:p>
            <a:fld id="{1EF99AD4-C903-7147-9396-147B0D074061}" type="slidenum">
              <a:rPr lang="en-US" smtClean="0"/>
              <a:t>‹#›</a:t>
            </a:fld>
            <a:endParaRPr lang="en-US"/>
          </a:p>
        </p:txBody>
      </p:sp>
    </p:spTree>
    <p:extLst>
      <p:ext uri="{BB962C8B-B14F-4D97-AF65-F5344CB8AC3E}">
        <p14:creationId xmlns:p14="http://schemas.microsoft.com/office/powerpoint/2010/main" val="5537797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0640AF-E9D1-418B-4A5D-61918E0C52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15A269A-E9F2-1CF8-F749-9AA14B4740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DA0C31-AEC3-D7A0-EB21-AD30C49EB3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D4FEB29-1FB0-A141-B0B5-CDFD0F140CDF}" type="datetimeFigureOut">
              <a:rPr lang="en-US" smtClean="0"/>
              <a:t>8/11/25</a:t>
            </a:fld>
            <a:endParaRPr lang="en-US"/>
          </a:p>
        </p:txBody>
      </p:sp>
      <p:sp>
        <p:nvSpPr>
          <p:cNvPr id="5" name="Footer Placeholder 4">
            <a:extLst>
              <a:ext uri="{FF2B5EF4-FFF2-40B4-BE49-F238E27FC236}">
                <a16:creationId xmlns:a16="http://schemas.microsoft.com/office/drawing/2014/main" id="{C847B2C9-9F4C-08F2-925A-66F82B22030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EDCA5DA-B581-5627-1FFF-F33B5148B38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EF99AD4-C903-7147-9396-147B0D074061}" type="slidenum">
              <a:rPr lang="en-US" smtClean="0"/>
              <a:t>‹#›</a:t>
            </a:fld>
            <a:endParaRPr lang="en-US"/>
          </a:p>
        </p:txBody>
      </p:sp>
    </p:spTree>
    <p:extLst>
      <p:ext uri="{BB962C8B-B14F-4D97-AF65-F5344CB8AC3E}">
        <p14:creationId xmlns:p14="http://schemas.microsoft.com/office/powerpoint/2010/main" val="14698323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21</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624437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818647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375096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758799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465627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244547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793980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313629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5221285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827621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610793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198610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93640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064447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3335915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123519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4918253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6085425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20</a:t>
            </a:r>
          </a:p>
        </p:txBody>
      </p:sp>
      <p:pic>
        <p:nvPicPr>
          <p:cNvPr id="13" name="Audio 12">
            <a:extLst>
              <a:ext uri="{FF2B5EF4-FFF2-40B4-BE49-F238E27FC236}">
                <a16:creationId xmlns:a16="http://schemas.microsoft.com/office/drawing/2014/main" id="{F64D1C0B-605F-9BCA-1FAE-B987868CD0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089193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3"/>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64 </a:t>
            </a:r>
          </a:p>
        </p:txBody>
      </p:sp>
      <p:pic>
        <p:nvPicPr>
          <p:cNvPr id="9" name="Audio 8">
            <a:extLst>
              <a:ext uri="{FF2B5EF4-FFF2-40B4-BE49-F238E27FC236}">
                <a16:creationId xmlns:a16="http://schemas.microsoft.com/office/drawing/2014/main" id="{768CA508-C5BD-6ADD-2755-BD94DDC48FB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498938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8</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64</a:t>
            </a:r>
          </a:p>
        </p:txBody>
      </p:sp>
      <p:pic>
        <p:nvPicPr>
          <p:cNvPr id="10" name="Audio 9">
            <a:extLst>
              <a:ext uri="{FF2B5EF4-FFF2-40B4-BE49-F238E27FC236}">
                <a16:creationId xmlns:a16="http://schemas.microsoft.com/office/drawing/2014/main" id="{9927B4CF-0688-6A94-0582-F2D6F3F22DCC}"/>
              </a:ext>
            </a:extLst>
          </p:cNvPr>
          <p:cNvPicPr>
            <a:picLocks noChangeAspect="1"/>
          </p:cNvPicPr>
          <p:nvPr>
            <a:audioFile r:link="rId1"/>
            <p:extLst>
              <p:ext uri="{DAA4B4D4-6D71-4841-9C94-3DE7FCFB9230}">
                <p14:media xmlns:p14="http://schemas.microsoft.com/office/powerpoint/2010/main" r:embed="rId2">
                  <p14:trim st="134.8509" end="1052.3921"/>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14 </a:t>
            </a:r>
          </a:p>
        </p:txBody>
      </p:sp>
      <p:pic>
        <p:nvPicPr>
          <p:cNvPr id="9" name="Audio 8">
            <a:extLst>
              <a:ext uri="{FF2B5EF4-FFF2-40B4-BE49-F238E27FC236}">
                <a16:creationId xmlns:a16="http://schemas.microsoft.com/office/drawing/2014/main" id="{2A2849B9-A5CA-01D7-8E82-82043951528D}"/>
              </a:ext>
            </a:extLst>
          </p:cNvPr>
          <p:cNvPicPr>
            <a:picLocks noChangeAspect="1"/>
          </p:cNvPicPr>
          <p:nvPr>
            <a:audioFile r:link="rId1"/>
            <p:extLst>
              <p:ext uri="{DAA4B4D4-6D71-4841-9C94-3DE7FCFB9230}">
                <p14:media xmlns:p14="http://schemas.microsoft.com/office/powerpoint/2010/main" r:embed="rId2">
                  <p14:trim st="160.371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14</a:t>
            </a:r>
          </a:p>
        </p:txBody>
      </p:sp>
      <p:pic>
        <p:nvPicPr>
          <p:cNvPr id="18" name="Audio 17">
            <a:extLst>
              <a:ext uri="{FF2B5EF4-FFF2-40B4-BE49-F238E27FC236}">
                <a16:creationId xmlns:a16="http://schemas.microsoft.com/office/drawing/2014/main" id="{BBB1A60D-79A6-26F7-8485-C680D844F7D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18 </a:t>
            </a:r>
          </a:p>
        </p:txBody>
      </p:sp>
      <p:pic>
        <p:nvPicPr>
          <p:cNvPr id="16" name="Audio 15">
            <a:extLst>
              <a:ext uri="{FF2B5EF4-FFF2-40B4-BE49-F238E27FC236}">
                <a16:creationId xmlns:a16="http://schemas.microsoft.com/office/drawing/2014/main" id="{05D82175-3932-3315-7285-1DA3500E7FB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18</a:t>
            </a:r>
          </a:p>
        </p:txBody>
      </p:sp>
      <p:pic>
        <p:nvPicPr>
          <p:cNvPr id="11" name="Audio 10">
            <a:extLst>
              <a:ext uri="{FF2B5EF4-FFF2-40B4-BE49-F238E27FC236}">
                <a16:creationId xmlns:a16="http://schemas.microsoft.com/office/drawing/2014/main" id="{D69C3543-374C-9F05-5BAE-A6EC625ECCD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20 </a:t>
            </a:r>
          </a:p>
        </p:txBody>
      </p:sp>
      <p:pic>
        <p:nvPicPr>
          <p:cNvPr id="13" name="Audio 12">
            <a:extLst>
              <a:ext uri="{FF2B5EF4-FFF2-40B4-BE49-F238E27FC236}">
                <a16:creationId xmlns:a16="http://schemas.microsoft.com/office/drawing/2014/main" id="{0BDB2D80-9017-49BE-D921-03DED94EDC1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10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133</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21</vt:lpstr>
      <vt:lpstr>PowerPoint Presentation</vt:lpstr>
      <vt:lpstr>8 x 8 64 </vt:lpstr>
      <vt:lpstr>8 x 8  </vt:lpstr>
      <vt:lpstr>2 x 7 14 </vt:lpstr>
      <vt:lpstr>2 x 7  </vt:lpstr>
      <vt:lpstr>6 x 3 18 </vt:lpstr>
      <vt:lpstr>6 x 3  </vt:lpstr>
      <vt:lpstr>4 x 5 20 </vt:lpstr>
      <vt:lpstr>4 x 5  </vt:lpstr>
      <vt:lpstr>2 x 7  </vt:lpstr>
      <vt:lpstr>4 x 5  </vt:lpstr>
      <vt:lpstr>6 x 3  </vt:lpstr>
      <vt:lpstr>8 x 8  </vt:lpstr>
      <vt:lpstr>6 x 3  </vt:lpstr>
      <vt:lpstr>8 x 8  </vt:lpstr>
      <vt:lpstr>4 x 5  </vt:lpstr>
      <vt:lpstr>2 x 7  </vt:lpstr>
      <vt:lpstr>4 x 5  </vt:lpstr>
      <vt:lpstr>6 x 3  </vt:lpstr>
      <vt:lpstr>2 x 7  </vt:lpstr>
      <vt:lpstr>8 x 8  </vt:lpstr>
      <vt:lpstr>2 x 7  </vt:lpstr>
      <vt:lpstr>8 x 8  </vt:lpstr>
      <vt:lpstr>6 x 3  </vt:lpstr>
      <vt:lpstr>4 x 5  </vt:lpstr>
      <vt:lpstr>8 x 8  </vt:lpstr>
      <vt:lpstr>2 x 7  </vt:lpstr>
      <vt:lpstr>4 x 5  </vt:lpstr>
      <vt:lpstr>6 x 3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3</cp:revision>
  <dcterms:created xsi:type="dcterms:W3CDTF">2025-08-11T14:52:14Z</dcterms:created>
  <dcterms:modified xsi:type="dcterms:W3CDTF">2025-08-11T17:05:19Z</dcterms:modified>
</cp:coreProperties>
</file>