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09" r:id="rId4"/>
    <p:sldId id="310" r:id="rId5"/>
    <p:sldId id="321" r:id="rId6"/>
    <p:sldId id="322" r:id="rId7"/>
    <p:sldId id="311" r:id="rId8"/>
    <p:sldId id="312" r:id="rId9"/>
    <p:sldId id="319" r:id="rId10"/>
    <p:sldId id="320" r:id="rId11"/>
    <p:sldId id="348" r:id="rId12"/>
    <p:sldId id="349" r:id="rId13"/>
    <p:sldId id="350" r:id="rId14"/>
    <p:sldId id="351" r:id="rId15"/>
    <p:sldId id="352" r:id="rId16"/>
    <p:sldId id="353" r:id="rId17"/>
    <p:sldId id="354" r:id="rId18"/>
    <p:sldId id="355" r:id="rId19"/>
    <p:sldId id="356" r:id="rId20"/>
    <p:sldId id="357" r:id="rId21"/>
    <p:sldId id="358" r:id="rId22"/>
    <p:sldId id="359" r:id="rId23"/>
    <p:sldId id="360" r:id="rId24"/>
    <p:sldId id="361" r:id="rId25"/>
    <p:sldId id="362" r:id="rId26"/>
    <p:sldId id="363" r:id="rId27"/>
    <p:sldId id="364" r:id="rId28"/>
    <p:sldId id="365" r:id="rId29"/>
    <p:sldId id="366" r:id="rId30"/>
    <p:sldId id="367" r:id="rId31"/>
    <p:sldId id="34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978"/>
    <p:restoredTop sz="91429"/>
  </p:normalViewPr>
  <p:slideViewPr>
    <p:cSldViewPr snapToGrid="0">
      <p:cViewPr varScale="1">
        <p:scale>
          <a:sx n="41" d="100"/>
          <a:sy n="41" d="100"/>
        </p:scale>
        <p:origin x="928"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52E4-915C-C9D5-18E3-0E2EE4BDCBF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C12B9A9-AE89-686F-A134-D3F6E543CBE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903B8EC-9043-F837-22A8-F26C68A1BB17}"/>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5" name="Footer Placeholder 4">
            <a:extLst>
              <a:ext uri="{FF2B5EF4-FFF2-40B4-BE49-F238E27FC236}">
                <a16:creationId xmlns:a16="http://schemas.microsoft.com/office/drawing/2014/main" id="{4D4CD289-EB76-05E2-95D2-B9C240940AC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D4CA0B-C785-8054-B5A9-93D86C719705}"/>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13733146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1CE9E-9A87-0B1E-6177-87BA50BF611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A0BA861-C2C5-2D4D-F1C2-AF592627F5A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E3DC1D-988E-5226-A462-0CE5D257F90B}"/>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5" name="Footer Placeholder 4">
            <a:extLst>
              <a:ext uri="{FF2B5EF4-FFF2-40B4-BE49-F238E27FC236}">
                <a16:creationId xmlns:a16="http://schemas.microsoft.com/office/drawing/2014/main" id="{013A5550-CF8A-58B6-DB84-C43A976C74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0D29B7-C577-AF11-B296-DC248EBE7F89}"/>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9356130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F44129-A7C9-64A4-8803-4509DE9B2A1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3947381-3385-7506-1374-076C9320F0B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3AE6069-3604-B9A2-4949-54CBEA2F5555}"/>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5" name="Footer Placeholder 4">
            <a:extLst>
              <a:ext uri="{FF2B5EF4-FFF2-40B4-BE49-F238E27FC236}">
                <a16:creationId xmlns:a16="http://schemas.microsoft.com/office/drawing/2014/main" id="{92EB2182-B4BD-4E53-9DFB-171DFDE576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C60646-CC9D-66CA-43FA-CFA03D9BD8F3}"/>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1839894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EFAB6-6C25-28A9-2A9E-06449F0E63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64CE5F-9387-5961-9454-0ACBA3BD1BA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ABC77D-D11F-8AC9-89EA-6A1858763241}"/>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5" name="Footer Placeholder 4">
            <a:extLst>
              <a:ext uri="{FF2B5EF4-FFF2-40B4-BE49-F238E27FC236}">
                <a16:creationId xmlns:a16="http://schemas.microsoft.com/office/drawing/2014/main" id="{9CB05CF8-DDB6-94D9-4350-52820F8E91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A3A326-1416-62AC-88B0-47B5EE51B417}"/>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67653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00F28-0A4C-FE4C-F48E-CA0F077C974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9E8998A-FC15-85DC-43A8-175AAF610AB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3389D9-971E-BEEF-CAE6-24D6B9A0AD35}"/>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5" name="Footer Placeholder 4">
            <a:extLst>
              <a:ext uri="{FF2B5EF4-FFF2-40B4-BE49-F238E27FC236}">
                <a16:creationId xmlns:a16="http://schemas.microsoft.com/office/drawing/2014/main" id="{244AEFF7-7B90-7088-2650-712867EE21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FD9971-6C7D-5286-1882-7D0E9BF43144}"/>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23144376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2FC08-C4C4-200B-7BE8-86AD352683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7FE6FCB-2122-FB31-B95F-F9A4DB5085B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7CE65C2-9121-AE58-C285-227DFB1FE2D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508F3EB-CDB5-4075-BC01-AFF506516D9D}"/>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6" name="Footer Placeholder 5">
            <a:extLst>
              <a:ext uri="{FF2B5EF4-FFF2-40B4-BE49-F238E27FC236}">
                <a16:creationId xmlns:a16="http://schemas.microsoft.com/office/drawing/2014/main" id="{7B354340-27DE-99A5-FE07-C23103D56A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035176-4AEB-EB3D-3CAD-E3AA56684B78}"/>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85978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85F16-05D5-C98A-2875-9D3DA4B4E0F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4989664-E1C8-29C4-1CDF-2AE141A487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F6B6546-D13C-CBDE-0A5C-01A24B54874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AB489C3-93CB-5034-28BC-3BD2CF3E338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754F20A-3EB3-C95E-ED90-E8504A65482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FCF1B0E-D79C-1486-7CC9-F9C0508E2008}"/>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8" name="Footer Placeholder 7">
            <a:extLst>
              <a:ext uri="{FF2B5EF4-FFF2-40B4-BE49-F238E27FC236}">
                <a16:creationId xmlns:a16="http://schemas.microsoft.com/office/drawing/2014/main" id="{29E5430F-6C29-FE19-923C-6366E50858C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CEABC62-927B-D394-54BB-75398D58C68B}"/>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3902339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8151F-186E-D958-9303-3BC1511561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D6E3ED3-D5F5-39F2-3241-FF88B6C4262C}"/>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4" name="Footer Placeholder 3">
            <a:extLst>
              <a:ext uri="{FF2B5EF4-FFF2-40B4-BE49-F238E27FC236}">
                <a16:creationId xmlns:a16="http://schemas.microsoft.com/office/drawing/2014/main" id="{57E5B599-718F-76D0-D722-9E694493A6E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53FDD29-4408-6CB8-BE76-A2627849A673}"/>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1392093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BA9B75-5BB8-3A1B-2E12-F1343C629A8A}"/>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3" name="Footer Placeholder 2">
            <a:extLst>
              <a:ext uri="{FF2B5EF4-FFF2-40B4-BE49-F238E27FC236}">
                <a16:creationId xmlns:a16="http://schemas.microsoft.com/office/drawing/2014/main" id="{826D2D1A-20D7-038A-2713-C32247AA61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8FD2E94-3A7B-2B22-AFE2-9FCD4736E4D6}"/>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1342677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669CB-3661-7B27-6ACC-D4C4BF2590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24CB11-E29F-4CAA-26F2-A050B8B341D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7DD5886-F446-D7CE-8A96-2795C0B53E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7C9501B-44B7-D40C-D54E-527DD56B618C}"/>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6" name="Footer Placeholder 5">
            <a:extLst>
              <a:ext uri="{FF2B5EF4-FFF2-40B4-BE49-F238E27FC236}">
                <a16:creationId xmlns:a16="http://schemas.microsoft.com/office/drawing/2014/main" id="{83BDAF86-C3E4-4983-86F8-C8AC84E7E4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5FDB2F7-5E83-F4A0-028F-50275C7C865C}"/>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829486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79944-94F0-2660-07A6-34CAA8275C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34A74A0-AB49-C5A3-7FB9-F3666AA03B0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DED0699-6A8D-C95A-A205-BFBAB0DABB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C23FFC-23D5-F837-2D4C-BD22245BDF25}"/>
              </a:ext>
            </a:extLst>
          </p:cNvPr>
          <p:cNvSpPr>
            <a:spLocks noGrp="1"/>
          </p:cNvSpPr>
          <p:nvPr>
            <p:ph type="dt" sz="half" idx="10"/>
          </p:nvPr>
        </p:nvSpPr>
        <p:spPr/>
        <p:txBody>
          <a:bodyPr/>
          <a:lstStyle/>
          <a:p>
            <a:fld id="{96957891-4307-224F-B360-22A37CA0BEE5}" type="datetimeFigureOut">
              <a:rPr lang="en-US" smtClean="0"/>
              <a:t>8/11/25</a:t>
            </a:fld>
            <a:endParaRPr lang="en-US"/>
          </a:p>
        </p:txBody>
      </p:sp>
      <p:sp>
        <p:nvSpPr>
          <p:cNvPr id="6" name="Footer Placeholder 5">
            <a:extLst>
              <a:ext uri="{FF2B5EF4-FFF2-40B4-BE49-F238E27FC236}">
                <a16:creationId xmlns:a16="http://schemas.microsoft.com/office/drawing/2014/main" id="{39140BCA-AFF1-62CD-FD69-050D0477D7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D2C554-9AC1-EC65-76AD-0AA8A940C70B}"/>
              </a:ext>
            </a:extLst>
          </p:cNvPr>
          <p:cNvSpPr>
            <a:spLocks noGrp="1"/>
          </p:cNvSpPr>
          <p:nvPr>
            <p:ph type="sldNum" sz="quarter" idx="12"/>
          </p:nvPr>
        </p:nvSpPr>
        <p:spPr/>
        <p:txBody>
          <a:bodyPr/>
          <a:lstStyle/>
          <a:p>
            <a:fld id="{07980871-9BD4-A54D-BE1F-BEF6CC4048F1}" type="slidenum">
              <a:rPr lang="en-US" smtClean="0"/>
              <a:t>‹#›</a:t>
            </a:fld>
            <a:endParaRPr lang="en-US"/>
          </a:p>
        </p:txBody>
      </p:sp>
    </p:spTree>
    <p:extLst>
      <p:ext uri="{BB962C8B-B14F-4D97-AF65-F5344CB8AC3E}">
        <p14:creationId xmlns:p14="http://schemas.microsoft.com/office/powerpoint/2010/main" val="544823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5363F3F-BB97-7767-014A-FB0A97E850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F9DA34-7979-6AA5-23C6-FB718696327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26B19B-3B30-E27C-08D3-DA1F8297A8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96957891-4307-224F-B360-22A37CA0BEE5}" type="datetimeFigureOut">
              <a:rPr lang="en-US" smtClean="0"/>
              <a:t>8/11/25</a:t>
            </a:fld>
            <a:endParaRPr lang="en-US"/>
          </a:p>
        </p:txBody>
      </p:sp>
      <p:sp>
        <p:nvSpPr>
          <p:cNvPr id="5" name="Footer Placeholder 4">
            <a:extLst>
              <a:ext uri="{FF2B5EF4-FFF2-40B4-BE49-F238E27FC236}">
                <a16:creationId xmlns:a16="http://schemas.microsoft.com/office/drawing/2014/main" id="{004B10B4-97AD-F941-52D9-8D53ACB03D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FA5402C-FF62-C7CE-C3A1-A66678A545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7980871-9BD4-A54D-BE1F-BEF6CC4048F1}" type="slidenum">
              <a:rPr lang="en-US" smtClean="0"/>
              <a:t>‹#›</a:t>
            </a:fld>
            <a:endParaRPr lang="en-US"/>
          </a:p>
        </p:txBody>
      </p:sp>
    </p:spTree>
    <p:extLst>
      <p:ext uri="{BB962C8B-B14F-4D97-AF65-F5344CB8AC3E}">
        <p14:creationId xmlns:p14="http://schemas.microsoft.com/office/powerpoint/2010/main" val="18440773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5.m4a"/><Relationship Id="rId1" Type="http://schemas.openxmlformats.org/officeDocument/2006/relationships/audio" Target="NULL" TargetMode="Externa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4</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225946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233369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9227026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760868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810961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413780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5439699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1892710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5729797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433772"/>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984883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6300342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29418369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9306788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9262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089905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17048308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686037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1466755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849955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B6870B-33EE-E8A1-E71A-670844F0DA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3EA09BF-8CCD-DF5A-FD87-CD960D2691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49 </a:t>
            </a:r>
          </a:p>
        </p:txBody>
      </p:sp>
      <p:pic>
        <p:nvPicPr>
          <p:cNvPr id="7" name="Audio 6">
            <a:extLst>
              <a:ext uri="{FF2B5EF4-FFF2-40B4-BE49-F238E27FC236}">
                <a16:creationId xmlns:a16="http://schemas.microsoft.com/office/drawing/2014/main" id="{67ACFFFD-6CDF-B25E-7F51-BC1C78D352A8}"/>
              </a:ext>
            </a:extLst>
          </p:cNvPr>
          <p:cNvPicPr>
            <a:picLocks noChangeAspect="1"/>
          </p:cNvPicPr>
          <p:nvPr>
            <a:audioFile r:link="rId1"/>
            <p:extLst>
              <p:ext uri="{DAA4B4D4-6D71-4841-9C94-3DE7FCFB9230}">
                <p14:media xmlns:p14="http://schemas.microsoft.com/office/powerpoint/2010/main" r:embed="rId2">
                  <p14:trim st="71.028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07410346"/>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979244931"/>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55446-E65A-6CDB-1121-67ED5BEBBB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A3DD887-CEAD-A99E-5E95-EA9A7496A77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7</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322A2BC-7A75-F8BA-A41F-9B18E1FF8E1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49</a:t>
            </a:r>
          </a:p>
        </p:txBody>
      </p:sp>
      <p:pic>
        <p:nvPicPr>
          <p:cNvPr id="14" name="Audio 13">
            <a:extLst>
              <a:ext uri="{FF2B5EF4-FFF2-40B4-BE49-F238E27FC236}">
                <a16:creationId xmlns:a16="http://schemas.microsoft.com/office/drawing/2014/main" id="{1DDFCFC9-4B1F-636C-FDC5-785510D1E5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0870376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4"/>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2D1AF-6C43-AE98-B7E5-42F07559D6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95A40B-EB83-2F08-EA41-7300A355B0D8}"/>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54 </a:t>
            </a:r>
          </a:p>
        </p:txBody>
      </p:sp>
      <p:pic>
        <p:nvPicPr>
          <p:cNvPr id="8" name="Audio 7">
            <a:extLst>
              <a:ext uri="{FF2B5EF4-FFF2-40B4-BE49-F238E27FC236}">
                <a16:creationId xmlns:a16="http://schemas.microsoft.com/office/drawing/2014/main" id="{1467BBC3-B5AB-9A67-072A-B30C70EE806A}"/>
              </a:ext>
            </a:extLst>
          </p:cNvPr>
          <p:cNvPicPr>
            <a:picLocks noChangeAspect="1"/>
          </p:cNvPicPr>
          <p:nvPr>
            <a:audioFile r:link="rId1"/>
            <p:extLst>
              <p:ext uri="{DAA4B4D4-6D71-4841-9C94-3DE7FCFB9230}">
                <p14:media xmlns:p14="http://schemas.microsoft.com/office/powerpoint/2010/main" r:embed="rId2">
                  <p14:trim st="407.9153" end="343.42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56319557"/>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25C747-62B3-4BED-D372-3BEC40BB5A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E4E568-81EA-D976-0275-A727228D505A}"/>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9</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07DDB780-F00B-4082-CCDC-606DC053B70C}"/>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54</a:t>
            </a:r>
          </a:p>
        </p:txBody>
      </p:sp>
      <p:pic>
        <p:nvPicPr>
          <p:cNvPr id="9" name="Audio 8">
            <a:extLst>
              <a:ext uri="{FF2B5EF4-FFF2-40B4-BE49-F238E27FC236}">
                <a16:creationId xmlns:a16="http://schemas.microsoft.com/office/drawing/2014/main" id="{0DF4557B-4D58-BC9E-F6F8-4FBAFC8DFC86}"/>
              </a:ext>
            </a:extLst>
          </p:cNvPr>
          <p:cNvPicPr>
            <a:picLocks noChangeAspect="1"/>
          </p:cNvPicPr>
          <p:nvPr>
            <a:audioFile r:link="rId1"/>
            <p:extLst>
              <p:ext uri="{DAA4B4D4-6D71-4841-9C94-3DE7FCFB9230}">
                <p14:media xmlns:p14="http://schemas.microsoft.com/office/powerpoint/2010/main" r:embed="rId2">
                  <p14:trim st="109.277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28136839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9"/>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7173E3-E8ED-64B0-6EE1-2D39AE24A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3A6A4F-1316-1457-4BF9-AE42B150701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16 </a:t>
            </a:r>
          </a:p>
        </p:txBody>
      </p:sp>
      <p:pic>
        <p:nvPicPr>
          <p:cNvPr id="12" name="Audio 11">
            <a:extLst>
              <a:ext uri="{FF2B5EF4-FFF2-40B4-BE49-F238E27FC236}">
                <a16:creationId xmlns:a16="http://schemas.microsoft.com/office/drawing/2014/main" id="{C288409D-7A63-9171-3B37-14FEE4393A86}"/>
              </a:ext>
            </a:extLst>
          </p:cNvPr>
          <p:cNvPicPr>
            <a:picLocks noChangeAspect="1"/>
          </p:cNvPicPr>
          <p:nvPr>
            <a:audioFile r:link="rId1"/>
            <p:extLst>
              <p:ext uri="{DAA4B4D4-6D71-4841-9C94-3DE7FCFB9230}">
                <p14:media xmlns:p14="http://schemas.microsoft.com/office/powerpoint/2010/main" r:embed="rId2">
                  <p14:trim st="208.5951" end="76.4865"/>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5226315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23E02-BF06-015D-FC70-EC5B7AC49A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ED5E8C-634D-B1FE-4120-C4BAC1CDC244}"/>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2</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9BA02E0F-4AAA-81F7-A411-C710E8DD3B66}"/>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16</a:t>
            </a:r>
          </a:p>
        </p:txBody>
      </p:sp>
      <p:pic>
        <p:nvPicPr>
          <p:cNvPr id="18" name="Audio 17">
            <a:extLst>
              <a:ext uri="{FF2B5EF4-FFF2-40B4-BE49-F238E27FC236}">
                <a16:creationId xmlns:a16="http://schemas.microsoft.com/office/drawing/2014/main" id="{2EFE5792-A8BD-2803-2CE7-120D6F8ECD77}"/>
              </a:ext>
            </a:extLst>
          </p:cNvPr>
          <p:cNvPicPr>
            <a:picLocks noChangeAspect="1"/>
          </p:cNvPicPr>
          <p:nvPr>
            <a:audioFile r:link="rId1"/>
            <p:extLst>
              <p:ext uri="{DAA4B4D4-6D71-4841-9C94-3DE7FCFB9230}">
                <p14:media xmlns:p14="http://schemas.microsoft.com/office/powerpoint/2010/main" r:embed="rId2">
                  <p14:trim end="46.593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026013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numSld="999" showWhenStopped="0">
                <p:cTn id="9" fill="hold" display="0">
                  <p:stCondLst>
                    <p:cond delay="indefinite"/>
                  </p:stCondLst>
                  <p:endCondLst>
                    <p:cond evt="onStopAudio" delay="0">
                      <p:tgtEl>
                        <p:sldTgt/>
                      </p:tgtEl>
                    </p:cond>
                  </p:endCondLst>
                </p:cTn>
                <p:tgtEl>
                  <p:spTgt spid="18"/>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8" name="Audio 7">
            <a:extLst>
              <a:ext uri="{FF2B5EF4-FFF2-40B4-BE49-F238E27FC236}">
                <a16:creationId xmlns:a16="http://schemas.microsoft.com/office/drawing/2014/main" id="{27DCBD41-CDDE-27E2-5760-5AB08F1BCCCB}"/>
              </a:ext>
            </a:extLst>
          </p:cNvPr>
          <p:cNvPicPr>
            <a:picLocks noChangeAspect="1"/>
          </p:cNvPicPr>
          <p:nvPr>
            <a:audioFile r:link="rId1"/>
            <p:extLst>
              <p:ext uri="{DAA4B4D4-6D71-4841-9C94-3DE7FCFB9230}">
                <p14:media xmlns:p14="http://schemas.microsoft.com/office/powerpoint/2010/main" r:embed="rId2">
                  <p14:trim st="151.7976" end="131.5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4</vt:lpstr>
      <vt:lpstr>PowerPoint Presentation</vt:lpstr>
      <vt:lpstr>7 x 7 49 </vt:lpstr>
      <vt:lpstr>7 x 7  </vt:lpstr>
      <vt:lpstr>6 x 9 54 </vt:lpstr>
      <vt:lpstr>6 x 9  </vt:lpstr>
      <vt:lpstr>2 x 8 16 </vt:lpstr>
      <vt:lpstr>2 x 8  </vt:lpstr>
      <vt:lpstr>5 x 3 15 </vt:lpstr>
      <vt:lpstr>5 x 3  </vt:lpstr>
      <vt:lpstr>6 x 9  </vt:lpstr>
      <vt:lpstr>5 x 3  </vt:lpstr>
      <vt:lpstr>2 x 8  </vt:lpstr>
      <vt:lpstr>7 x 7  </vt:lpstr>
      <vt:lpstr>2 x 8  </vt:lpstr>
      <vt:lpstr>7 x 7  </vt:lpstr>
      <vt:lpstr>5 x 3  </vt:lpstr>
      <vt:lpstr>6 x 9  </vt:lpstr>
      <vt:lpstr>5 x 3  </vt:lpstr>
      <vt:lpstr>2 x 8  </vt:lpstr>
      <vt:lpstr>6 x 9  </vt:lpstr>
      <vt:lpstr>7 x 7  </vt:lpstr>
      <vt:lpstr>6 x 9  </vt:lpstr>
      <vt:lpstr>7 x 7  </vt:lpstr>
      <vt:lpstr>2 x 8  </vt:lpstr>
      <vt:lpstr>5 x 3  </vt:lpstr>
      <vt:lpstr>7 x 7  </vt:lpstr>
      <vt:lpstr>6 x 9  </vt:lpstr>
      <vt:lpstr>5 x 3  </vt:lpstr>
      <vt:lpstr>2 x 8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2025-08-11T13:27:19Z</dcterms:created>
  <dcterms:modified xsi:type="dcterms:W3CDTF">2025-08-11T13:30:01Z</dcterms:modified>
</cp:coreProperties>
</file>