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31" r:id="rId2"/>
    <p:sldId id="329" r:id="rId3"/>
    <p:sldId id="308" r:id="rId4"/>
    <p:sldId id="260" r:id="rId5"/>
    <p:sldId id="261" r:id="rId6"/>
    <p:sldId id="262" r:id="rId7"/>
    <p:sldId id="264" r:id="rId8"/>
    <p:sldId id="263" r:id="rId9"/>
    <p:sldId id="265" r:id="rId10"/>
    <p:sldId id="266" r:id="rId11"/>
    <p:sldId id="348" r:id="rId12"/>
    <p:sldId id="349" r:id="rId13"/>
    <p:sldId id="350" r:id="rId14"/>
    <p:sldId id="351" r:id="rId15"/>
    <p:sldId id="352" r:id="rId16"/>
    <p:sldId id="353" r:id="rId17"/>
    <p:sldId id="354" r:id="rId18"/>
    <p:sldId id="355" r:id="rId19"/>
    <p:sldId id="356" r:id="rId20"/>
    <p:sldId id="357" r:id="rId21"/>
    <p:sldId id="358" r:id="rId22"/>
    <p:sldId id="359" r:id="rId23"/>
    <p:sldId id="360" r:id="rId24"/>
    <p:sldId id="361" r:id="rId25"/>
    <p:sldId id="362" r:id="rId26"/>
    <p:sldId id="363" r:id="rId27"/>
    <p:sldId id="364" r:id="rId28"/>
    <p:sldId id="365" r:id="rId29"/>
    <p:sldId id="366" r:id="rId30"/>
    <p:sldId id="367" r:id="rId31"/>
    <p:sldId id="34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072"/>
    <p:restoredTop sz="91429"/>
  </p:normalViewPr>
  <p:slideViewPr>
    <p:cSldViewPr snapToGrid="0">
      <p:cViewPr varScale="1">
        <p:scale>
          <a:sx n="41" d="100"/>
          <a:sy n="41" d="100"/>
        </p:scale>
        <p:origin x="91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2107F3-F633-A17E-ADC8-C1EAAC0E6D7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CBC6CF6-5E9E-E392-A411-4B1E313F432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BDF8ABD-38E9-BF7C-1394-FE4DC175E9EB}"/>
              </a:ext>
            </a:extLst>
          </p:cNvPr>
          <p:cNvSpPr>
            <a:spLocks noGrp="1"/>
          </p:cNvSpPr>
          <p:nvPr>
            <p:ph type="dt" sz="half" idx="10"/>
          </p:nvPr>
        </p:nvSpPr>
        <p:spPr/>
        <p:txBody>
          <a:bodyPr/>
          <a:lstStyle/>
          <a:p>
            <a:fld id="{4665386B-A7DD-4949-ACC4-3B09D3ADEA9C}" type="datetimeFigureOut">
              <a:rPr lang="en-US" smtClean="0"/>
              <a:t>8/11/25</a:t>
            </a:fld>
            <a:endParaRPr lang="en-US"/>
          </a:p>
        </p:txBody>
      </p:sp>
      <p:sp>
        <p:nvSpPr>
          <p:cNvPr id="5" name="Footer Placeholder 4">
            <a:extLst>
              <a:ext uri="{FF2B5EF4-FFF2-40B4-BE49-F238E27FC236}">
                <a16:creationId xmlns:a16="http://schemas.microsoft.com/office/drawing/2014/main" id="{1EC78BF4-0D9E-E5CC-7FAD-950D7F0FA1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945A22-D889-8DCF-FFBD-21DB0C8E4294}"/>
              </a:ext>
            </a:extLst>
          </p:cNvPr>
          <p:cNvSpPr>
            <a:spLocks noGrp="1"/>
          </p:cNvSpPr>
          <p:nvPr>
            <p:ph type="sldNum" sz="quarter" idx="12"/>
          </p:nvPr>
        </p:nvSpPr>
        <p:spPr/>
        <p:txBody>
          <a:bodyPr/>
          <a:lstStyle/>
          <a:p>
            <a:fld id="{20DCB6E1-DCB8-D643-AEE3-E1734EB019C0}" type="slidenum">
              <a:rPr lang="en-US" smtClean="0"/>
              <a:t>‹#›</a:t>
            </a:fld>
            <a:endParaRPr lang="en-US"/>
          </a:p>
        </p:txBody>
      </p:sp>
    </p:spTree>
    <p:extLst>
      <p:ext uri="{BB962C8B-B14F-4D97-AF65-F5344CB8AC3E}">
        <p14:creationId xmlns:p14="http://schemas.microsoft.com/office/powerpoint/2010/main" val="35530864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68BF5-2364-DC4C-9D97-1CBFE987D36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F8A29DB-B1A3-E7F5-F4B1-1E6BAE1DA78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A6E0A1-D3AB-06C7-6628-84C4EC0DBA32}"/>
              </a:ext>
            </a:extLst>
          </p:cNvPr>
          <p:cNvSpPr>
            <a:spLocks noGrp="1"/>
          </p:cNvSpPr>
          <p:nvPr>
            <p:ph type="dt" sz="half" idx="10"/>
          </p:nvPr>
        </p:nvSpPr>
        <p:spPr/>
        <p:txBody>
          <a:bodyPr/>
          <a:lstStyle/>
          <a:p>
            <a:fld id="{4665386B-A7DD-4949-ACC4-3B09D3ADEA9C}" type="datetimeFigureOut">
              <a:rPr lang="en-US" smtClean="0"/>
              <a:t>8/11/25</a:t>
            </a:fld>
            <a:endParaRPr lang="en-US"/>
          </a:p>
        </p:txBody>
      </p:sp>
      <p:sp>
        <p:nvSpPr>
          <p:cNvPr id="5" name="Footer Placeholder 4">
            <a:extLst>
              <a:ext uri="{FF2B5EF4-FFF2-40B4-BE49-F238E27FC236}">
                <a16:creationId xmlns:a16="http://schemas.microsoft.com/office/drawing/2014/main" id="{9C7BA20A-DB50-53A7-3BE4-0F608CF34E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419AB4-642A-BE4F-2DE5-9BD6BAEA89E7}"/>
              </a:ext>
            </a:extLst>
          </p:cNvPr>
          <p:cNvSpPr>
            <a:spLocks noGrp="1"/>
          </p:cNvSpPr>
          <p:nvPr>
            <p:ph type="sldNum" sz="quarter" idx="12"/>
          </p:nvPr>
        </p:nvSpPr>
        <p:spPr/>
        <p:txBody>
          <a:bodyPr/>
          <a:lstStyle/>
          <a:p>
            <a:fld id="{20DCB6E1-DCB8-D643-AEE3-E1734EB019C0}" type="slidenum">
              <a:rPr lang="en-US" smtClean="0"/>
              <a:t>‹#›</a:t>
            </a:fld>
            <a:endParaRPr lang="en-US"/>
          </a:p>
        </p:txBody>
      </p:sp>
    </p:spTree>
    <p:extLst>
      <p:ext uri="{BB962C8B-B14F-4D97-AF65-F5344CB8AC3E}">
        <p14:creationId xmlns:p14="http://schemas.microsoft.com/office/powerpoint/2010/main" val="2721800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F71468-6508-1B3F-EA1B-0490F2CC4FD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203A968-934E-A502-A870-5991457F67B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F6FA9E-6AE4-6F2E-46A3-A36EB4D2F487}"/>
              </a:ext>
            </a:extLst>
          </p:cNvPr>
          <p:cNvSpPr>
            <a:spLocks noGrp="1"/>
          </p:cNvSpPr>
          <p:nvPr>
            <p:ph type="dt" sz="half" idx="10"/>
          </p:nvPr>
        </p:nvSpPr>
        <p:spPr/>
        <p:txBody>
          <a:bodyPr/>
          <a:lstStyle/>
          <a:p>
            <a:fld id="{4665386B-A7DD-4949-ACC4-3B09D3ADEA9C}" type="datetimeFigureOut">
              <a:rPr lang="en-US" smtClean="0"/>
              <a:t>8/11/25</a:t>
            </a:fld>
            <a:endParaRPr lang="en-US"/>
          </a:p>
        </p:txBody>
      </p:sp>
      <p:sp>
        <p:nvSpPr>
          <p:cNvPr id="5" name="Footer Placeholder 4">
            <a:extLst>
              <a:ext uri="{FF2B5EF4-FFF2-40B4-BE49-F238E27FC236}">
                <a16:creationId xmlns:a16="http://schemas.microsoft.com/office/drawing/2014/main" id="{D98CC091-8641-ACF6-3326-369BF4FFC0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18D455-53F5-4570-934C-B6AE944F52A4}"/>
              </a:ext>
            </a:extLst>
          </p:cNvPr>
          <p:cNvSpPr>
            <a:spLocks noGrp="1"/>
          </p:cNvSpPr>
          <p:nvPr>
            <p:ph type="sldNum" sz="quarter" idx="12"/>
          </p:nvPr>
        </p:nvSpPr>
        <p:spPr/>
        <p:txBody>
          <a:bodyPr/>
          <a:lstStyle/>
          <a:p>
            <a:fld id="{20DCB6E1-DCB8-D643-AEE3-E1734EB019C0}" type="slidenum">
              <a:rPr lang="en-US" smtClean="0"/>
              <a:t>‹#›</a:t>
            </a:fld>
            <a:endParaRPr lang="en-US"/>
          </a:p>
        </p:txBody>
      </p:sp>
    </p:spTree>
    <p:extLst>
      <p:ext uri="{BB962C8B-B14F-4D97-AF65-F5344CB8AC3E}">
        <p14:creationId xmlns:p14="http://schemas.microsoft.com/office/powerpoint/2010/main" val="3630453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6E0ED2-AF23-AADE-376C-A954053E550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1B9031-0659-7DE6-164E-02D75CF8739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21B2E1-2E52-0EA7-7549-00E7C49DC011}"/>
              </a:ext>
            </a:extLst>
          </p:cNvPr>
          <p:cNvSpPr>
            <a:spLocks noGrp="1"/>
          </p:cNvSpPr>
          <p:nvPr>
            <p:ph type="dt" sz="half" idx="10"/>
          </p:nvPr>
        </p:nvSpPr>
        <p:spPr/>
        <p:txBody>
          <a:bodyPr/>
          <a:lstStyle/>
          <a:p>
            <a:fld id="{4665386B-A7DD-4949-ACC4-3B09D3ADEA9C}" type="datetimeFigureOut">
              <a:rPr lang="en-US" smtClean="0"/>
              <a:t>8/11/25</a:t>
            </a:fld>
            <a:endParaRPr lang="en-US"/>
          </a:p>
        </p:txBody>
      </p:sp>
      <p:sp>
        <p:nvSpPr>
          <p:cNvPr id="5" name="Footer Placeholder 4">
            <a:extLst>
              <a:ext uri="{FF2B5EF4-FFF2-40B4-BE49-F238E27FC236}">
                <a16:creationId xmlns:a16="http://schemas.microsoft.com/office/drawing/2014/main" id="{A9E1AFE9-C4FC-78EE-5147-5EDBE2C0BC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3DC203-4CF4-E1C6-A260-F5AC0558D273}"/>
              </a:ext>
            </a:extLst>
          </p:cNvPr>
          <p:cNvSpPr>
            <a:spLocks noGrp="1"/>
          </p:cNvSpPr>
          <p:nvPr>
            <p:ph type="sldNum" sz="quarter" idx="12"/>
          </p:nvPr>
        </p:nvSpPr>
        <p:spPr/>
        <p:txBody>
          <a:bodyPr/>
          <a:lstStyle/>
          <a:p>
            <a:fld id="{20DCB6E1-DCB8-D643-AEE3-E1734EB019C0}" type="slidenum">
              <a:rPr lang="en-US" smtClean="0"/>
              <a:t>‹#›</a:t>
            </a:fld>
            <a:endParaRPr lang="en-US"/>
          </a:p>
        </p:txBody>
      </p:sp>
    </p:spTree>
    <p:extLst>
      <p:ext uri="{BB962C8B-B14F-4D97-AF65-F5344CB8AC3E}">
        <p14:creationId xmlns:p14="http://schemas.microsoft.com/office/powerpoint/2010/main" val="45274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92AB3-D900-8338-3EDA-4D7787AFF3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20A6D8E-7B19-342D-B31A-6D0F5720F59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8DEB2F-F55C-91CB-4D76-A119BE7E5ED5}"/>
              </a:ext>
            </a:extLst>
          </p:cNvPr>
          <p:cNvSpPr>
            <a:spLocks noGrp="1"/>
          </p:cNvSpPr>
          <p:nvPr>
            <p:ph type="dt" sz="half" idx="10"/>
          </p:nvPr>
        </p:nvSpPr>
        <p:spPr/>
        <p:txBody>
          <a:bodyPr/>
          <a:lstStyle/>
          <a:p>
            <a:fld id="{4665386B-A7DD-4949-ACC4-3B09D3ADEA9C}" type="datetimeFigureOut">
              <a:rPr lang="en-US" smtClean="0"/>
              <a:t>8/11/25</a:t>
            </a:fld>
            <a:endParaRPr lang="en-US"/>
          </a:p>
        </p:txBody>
      </p:sp>
      <p:sp>
        <p:nvSpPr>
          <p:cNvPr id="5" name="Footer Placeholder 4">
            <a:extLst>
              <a:ext uri="{FF2B5EF4-FFF2-40B4-BE49-F238E27FC236}">
                <a16:creationId xmlns:a16="http://schemas.microsoft.com/office/drawing/2014/main" id="{D70723BB-D067-6F94-411A-BC00B8AD89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B2B94F-07AA-2DFD-380C-C1A738FDA4B0}"/>
              </a:ext>
            </a:extLst>
          </p:cNvPr>
          <p:cNvSpPr>
            <a:spLocks noGrp="1"/>
          </p:cNvSpPr>
          <p:nvPr>
            <p:ph type="sldNum" sz="quarter" idx="12"/>
          </p:nvPr>
        </p:nvSpPr>
        <p:spPr/>
        <p:txBody>
          <a:bodyPr/>
          <a:lstStyle/>
          <a:p>
            <a:fld id="{20DCB6E1-DCB8-D643-AEE3-E1734EB019C0}" type="slidenum">
              <a:rPr lang="en-US" smtClean="0"/>
              <a:t>‹#›</a:t>
            </a:fld>
            <a:endParaRPr lang="en-US"/>
          </a:p>
        </p:txBody>
      </p:sp>
    </p:spTree>
    <p:extLst>
      <p:ext uri="{BB962C8B-B14F-4D97-AF65-F5344CB8AC3E}">
        <p14:creationId xmlns:p14="http://schemas.microsoft.com/office/powerpoint/2010/main" val="21971854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0DC52-0012-8228-8CCE-0A875A25E21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FF1F513-D5F1-53D4-6929-20C836A3E63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E732748-6AC8-3C1F-2E82-03B2506491B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B9E9D35-C4D7-6199-5AF9-84B6E4E6EC60}"/>
              </a:ext>
            </a:extLst>
          </p:cNvPr>
          <p:cNvSpPr>
            <a:spLocks noGrp="1"/>
          </p:cNvSpPr>
          <p:nvPr>
            <p:ph type="dt" sz="half" idx="10"/>
          </p:nvPr>
        </p:nvSpPr>
        <p:spPr/>
        <p:txBody>
          <a:bodyPr/>
          <a:lstStyle/>
          <a:p>
            <a:fld id="{4665386B-A7DD-4949-ACC4-3B09D3ADEA9C}" type="datetimeFigureOut">
              <a:rPr lang="en-US" smtClean="0"/>
              <a:t>8/11/25</a:t>
            </a:fld>
            <a:endParaRPr lang="en-US"/>
          </a:p>
        </p:txBody>
      </p:sp>
      <p:sp>
        <p:nvSpPr>
          <p:cNvPr id="6" name="Footer Placeholder 5">
            <a:extLst>
              <a:ext uri="{FF2B5EF4-FFF2-40B4-BE49-F238E27FC236}">
                <a16:creationId xmlns:a16="http://schemas.microsoft.com/office/drawing/2014/main" id="{D3DAE2FE-3619-134A-8304-8CD0ADB13C0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AC637FF-2EA8-16EA-F959-D86E37A14FAB}"/>
              </a:ext>
            </a:extLst>
          </p:cNvPr>
          <p:cNvSpPr>
            <a:spLocks noGrp="1"/>
          </p:cNvSpPr>
          <p:nvPr>
            <p:ph type="sldNum" sz="quarter" idx="12"/>
          </p:nvPr>
        </p:nvSpPr>
        <p:spPr/>
        <p:txBody>
          <a:bodyPr/>
          <a:lstStyle/>
          <a:p>
            <a:fld id="{20DCB6E1-DCB8-D643-AEE3-E1734EB019C0}" type="slidenum">
              <a:rPr lang="en-US" smtClean="0"/>
              <a:t>‹#›</a:t>
            </a:fld>
            <a:endParaRPr lang="en-US"/>
          </a:p>
        </p:txBody>
      </p:sp>
    </p:spTree>
    <p:extLst>
      <p:ext uri="{BB962C8B-B14F-4D97-AF65-F5344CB8AC3E}">
        <p14:creationId xmlns:p14="http://schemas.microsoft.com/office/powerpoint/2010/main" val="29005551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F1B18-330D-D14F-8D7F-5AD48361A01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1711C17-5F4B-B4E6-EC7F-2130826AADF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1516E99-6F06-C182-D504-038E080C35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B27D262-9270-C547-763E-96715D6CB6A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CE14FAB-2361-8B80-6510-82B7F0F120A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CED9313-356A-672F-4A63-43F1A0622A18}"/>
              </a:ext>
            </a:extLst>
          </p:cNvPr>
          <p:cNvSpPr>
            <a:spLocks noGrp="1"/>
          </p:cNvSpPr>
          <p:nvPr>
            <p:ph type="dt" sz="half" idx="10"/>
          </p:nvPr>
        </p:nvSpPr>
        <p:spPr/>
        <p:txBody>
          <a:bodyPr/>
          <a:lstStyle/>
          <a:p>
            <a:fld id="{4665386B-A7DD-4949-ACC4-3B09D3ADEA9C}" type="datetimeFigureOut">
              <a:rPr lang="en-US" smtClean="0"/>
              <a:t>8/11/25</a:t>
            </a:fld>
            <a:endParaRPr lang="en-US"/>
          </a:p>
        </p:txBody>
      </p:sp>
      <p:sp>
        <p:nvSpPr>
          <p:cNvPr id="8" name="Footer Placeholder 7">
            <a:extLst>
              <a:ext uri="{FF2B5EF4-FFF2-40B4-BE49-F238E27FC236}">
                <a16:creationId xmlns:a16="http://schemas.microsoft.com/office/drawing/2014/main" id="{A68D7562-78FF-C820-CF24-04B7B44DB10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BC70AC4-0B22-0358-93B1-F0B8C8A17B44}"/>
              </a:ext>
            </a:extLst>
          </p:cNvPr>
          <p:cNvSpPr>
            <a:spLocks noGrp="1"/>
          </p:cNvSpPr>
          <p:nvPr>
            <p:ph type="sldNum" sz="quarter" idx="12"/>
          </p:nvPr>
        </p:nvSpPr>
        <p:spPr/>
        <p:txBody>
          <a:bodyPr/>
          <a:lstStyle/>
          <a:p>
            <a:fld id="{20DCB6E1-DCB8-D643-AEE3-E1734EB019C0}" type="slidenum">
              <a:rPr lang="en-US" smtClean="0"/>
              <a:t>‹#›</a:t>
            </a:fld>
            <a:endParaRPr lang="en-US"/>
          </a:p>
        </p:txBody>
      </p:sp>
    </p:spTree>
    <p:extLst>
      <p:ext uri="{BB962C8B-B14F-4D97-AF65-F5344CB8AC3E}">
        <p14:creationId xmlns:p14="http://schemas.microsoft.com/office/powerpoint/2010/main" val="3151503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55C62-281B-6035-881F-C06EB488AA4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3A738A3-B5EA-94EE-43CE-04F9F439F630}"/>
              </a:ext>
            </a:extLst>
          </p:cNvPr>
          <p:cNvSpPr>
            <a:spLocks noGrp="1"/>
          </p:cNvSpPr>
          <p:nvPr>
            <p:ph type="dt" sz="half" idx="10"/>
          </p:nvPr>
        </p:nvSpPr>
        <p:spPr/>
        <p:txBody>
          <a:bodyPr/>
          <a:lstStyle/>
          <a:p>
            <a:fld id="{4665386B-A7DD-4949-ACC4-3B09D3ADEA9C}" type="datetimeFigureOut">
              <a:rPr lang="en-US" smtClean="0"/>
              <a:t>8/11/25</a:t>
            </a:fld>
            <a:endParaRPr lang="en-US"/>
          </a:p>
        </p:txBody>
      </p:sp>
      <p:sp>
        <p:nvSpPr>
          <p:cNvPr id="4" name="Footer Placeholder 3">
            <a:extLst>
              <a:ext uri="{FF2B5EF4-FFF2-40B4-BE49-F238E27FC236}">
                <a16:creationId xmlns:a16="http://schemas.microsoft.com/office/drawing/2014/main" id="{2D651D13-6A3E-AC48-DD40-19C6CD1FDE0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E137C9-C36C-835C-9095-0F048D46AB13}"/>
              </a:ext>
            </a:extLst>
          </p:cNvPr>
          <p:cNvSpPr>
            <a:spLocks noGrp="1"/>
          </p:cNvSpPr>
          <p:nvPr>
            <p:ph type="sldNum" sz="quarter" idx="12"/>
          </p:nvPr>
        </p:nvSpPr>
        <p:spPr/>
        <p:txBody>
          <a:bodyPr/>
          <a:lstStyle/>
          <a:p>
            <a:fld id="{20DCB6E1-DCB8-D643-AEE3-E1734EB019C0}" type="slidenum">
              <a:rPr lang="en-US" smtClean="0"/>
              <a:t>‹#›</a:t>
            </a:fld>
            <a:endParaRPr lang="en-US"/>
          </a:p>
        </p:txBody>
      </p:sp>
    </p:spTree>
    <p:extLst>
      <p:ext uri="{BB962C8B-B14F-4D97-AF65-F5344CB8AC3E}">
        <p14:creationId xmlns:p14="http://schemas.microsoft.com/office/powerpoint/2010/main" val="7976916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84E2C32-5F9F-B79F-7316-579591FEEBFA}"/>
              </a:ext>
            </a:extLst>
          </p:cNvPr>
          <p:cNvSpPr>
            <a:spLocks noGrp="1"/>
          </p:cNvSpPr>
          <p:nvPr>
            <p:ph type="dt" sz="half" idx="10"/>
          </p:nvPr>
        </p:nvSpPr>
        <p:spPr/>
        <p:txBody>
          <a:bodyPr/>
          <a:lstStyle/>
          <a:p>
            <a:fld id="{4665386B-A7DD-4949-ACC4-3B09D3ADEA9C}" type="datetimeFigureOut">
              <a:rPr lang="en-US" smtClean="0"/>
              <a:t>8/11/25</a:t>
            </a:fld>
            <a:endParaRPr lang="en-US"/>
          </a:p>
        </p:txBody>
      </p:sp>
      <p:sp>
        <p:nvSpPr>
          <p:cNvPr id="3" name="Footer Placeholder 2">
            <a:extLst>
              <a:ext uri="{FF2B5EF4-FFF2-40B4-BE49-F238E27FC236}">
                <a16:creationId xmlns:a16="http://schemas.microsoft.com/office/drawing/2014/main" id="{732A1DE8-BD4A-EC12-7273-53B1008C583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4782E95-7ED5-C159-3180-A7621654EB6E}"/>
              </a:ext>
            </a:extLst>
          </p:cNvPr>
          <p:cNvSpPr>
            <a:spLocks noGrp="1"/>
          </p:cNvSpPr>
          <p:nvPr>
            <p:ph type="sldNum" sz="quarter" idx="12"/>
          </p:nvPr>
        </p:nvSpPr>
        <p:spPr/>
        <p:txBody>
          <a:bodyPr/>
          <a:lstStyle/>
          <a:p>
            <a:fld id="{20DCB6E1-DCB8-D643-AEE3-E1734EB019C0}" type="slidenum">
              <a:rPr lang="en-US" smtClean="0"/>
              <a:t>‹#›</a:t>
            </a:fld>
            <a:endParaRPr lang="en-US"/>
          </a:p>
        </p:txBody>
      </p:sp>
    </p:spTree>
    <p:extLst>
      <p:ext uri="{BB962C8B-B14F-4D97-AF65-F5344CB8AC3E}">
        <p14:creationId xmlns:p14="http://schemas.microsoft.com/office/powerpoint/2010/main" val="56767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C3E31-3830-724F-A3C1-4E5573B76A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968EA5F-B867-8412-4783-5C17937E0BA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9B8E2F6-33DD-CDCA-2CE4-953C723F05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DEE0A01-11DE-7193-EDB2-E8417B934F88}"/>
              </a:ext>
            </a:extLst>
          </p:cNvPr>
          <p:cNvSpPr>
            <a:spLocks noGrp="1"/>
          </p:cNvSpPr>
          <p:nvPr>
            <p:ph type="dt" sz="half" idx="10"/>
          </p:nvPr>
        </p:nvSpPr>
        <p:spPr/>
        <p:txBody>
          <a:bodyPr/>
          <a:lstStyle/>
          <a:p>
            <a:fld id="{4665386B-A7DD-4949-ACC4-3B09D3ADEA9C}" type="datetimeFigureOut">
              <a:rPr lang="en-US" smtClean="0"/>
              <a:t>8/11/25</a:t>
            </a:fld>
            <a:endParaRPr lang="en-US"/>
          </a:p>
        </p:txBody>
      </p:sp>
      <p:sp>
        <p:nvSpPr>
          <p:cNvPr id="6" name="Footer Placeholder 5">
            <a:extLst>
              <a:ext uri="{FF2B5EF4-FFF2-40B4-BE49-F238E27FC236}">
                <a16:creationId xmlns:a16="http://schemas.microsoft.com/office/drawing/2014/main" id="{095E597D-896A-9FE2-C070-BBB966717D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90ECA2E-1BF5-A6DF-EEB5-0B9FCBD9A106}"/>
              </a:ext>
            </a:extLst>
          </p:cNvPr>
          <p:cNvSpPr>
            <a:spLocks noGrp="1"/>
          </p:cNvSpPr>
          <p:nvPr>
            <p:ph type="sldNum" sz="quarter" idx="12"/>
          </p:nvPr>
        </p:nvSpPr>
        <p:spPr/>
        <p:txBody>
          <a:bodyPr/>
          <a:lstStyle/>
          <a:p>
            <a:fld id="{20DCB6E1-DCB8-D643-AEE3-E1734EB019C0}" type="slidenum">
              <a:rPr lang="en-US" smtClean="0"/>
              <a:t>‹#›</a:t>
            </a:fld>
            <a:endParaRPr lang="en-US"/>
          </a:p>
        </p:txBody>
      </p:sp>
    </p:spTree>
    <p:extLst>
      <p:ext uri="{BB962C8B-B14F-4D97-AF65-F5344CB8AC3E}">
        <p14:creationId xmlns:p14="http://schemas.microsoft.com/office/powerpoint/2010/main" val="771952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532047-8E44-2147-D026-B9BB0211848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BE4F544-9DD7-729D-0DEC-69A8285B0AE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600E7E2-E739-6FF3-2A86-0081CA46B3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AA4500-17F1-3AF4-CE27-A29C4DED5C6D}"/>
              </a:ext>
            </a:extLst>
          </p:cNvPr>
          <p:cNvSpPr>
            <a:spLocks noGrp="1"/>
          </p:cNvSpPr>
          <p:nvPr>
            <p:ph type="dt" sz="half" idx="10"/>
          </p:nvPr>
        </p:nvSpPr>
        <p:spPr/>
        <p:txBody>
          <a:bodyPr/>
          <a:lstStyle/>
          <a:p>
            <a:fld id="{4665386B-A7DD-4949-ACC4-3B09D3ADEA9C}" type="datetimeFigureOut">
              <a:rPr lang="en-US" smtClean="0"/>
              <a:t>8/11/25</a:t>
            </a:fld>
            <a:endParaRPr lang="en-US"/>
          </a:p>
        </p:txBody>
      </p:sp>
      <p:sp>
        <p:nvSpPr>
          <p:cNvPr id="6" name="Footer Placeholder 5">
            <a:extLst>
              <a:ext uri="{FF2B5EF4-FFF2-40B4-BE49-F238E27FC236}">
                <a16:creationId xmlns:a16="http://schemas.microsoft.com/office/drawing/2014/main" id="{8329670A-35CC-11BE-F2F1-9F5E32B18D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9FCB58-2D89-F33A-AC7C-665CF9985415}"/>
              </a:ext>
            </a:extLst>
          </p:cNvPr>
          <p:cNvSpPr>
            <a:spLocks noGrp="1"/>
          </p:cNvSpPr>
          <p:nvPr>
            <p:ph type="sldNum" sz="quarter" idx="12"/>
          </p:nvPr>
        </p:nvSpPr>
        <p:spPr/>
        <p:txBody>
          <a:bodyPr/>
          <a:lstStyle/>
          <a:p>
            <a:fld id="{20DCB6E1-DCB8-D643-AEE3-E1734EB019C0}" type="slidenum">
              <a:rPr lang="en-US" smtClean="0"/>
              <a:t>‹#›</a:t>
            </a:fld>
            <a:endParaRPr lang="en-US"/>
          </a:p>
        </p:txBody>
      </p:sp>
    </p:spTree>
    <p:extLst>
      <p:ext uri="{BB962C8B-B14F-4D97-AF65-F5344CB8AC3E}">
        <p14:creationId xmlns:p14="http://schemas.microsoft.com/office/powerpoint/2010/main" val="13318151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F047015-6CFB-E06E-BA13-D76F9F91FE1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F75EF06-EA30-8FFE-21E3-0B4A05C2972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D45BB7-C27E-53E6-228D-2686CFCB87A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665386B-A7DD-4949-ACC4-3B09D3ADEA9C}" type="datetimeFigureOut">
              <a:rPr lang="en-US" smtClean="0"/>
              <a:t>8/11/25</a:t>
            </a:fld>
            <a:endParaRPr lang="en-US"/>
          </a:p>
        </p:txBody>
      </p:sp>
      <p:sp>
        <p:nvSpPr>
          <p:cNvPr id="5" name="Footer Placeholder 4">
            <a:extLst>
              <a:ext uri="{FF2B5EF4-FFF2-40B4-BE49-F238E27FC236}">
                <a16:creationId xmlns:a16="http://schemas.microsoft.com/office/drawing/2014/main" id="{BCE2D9FA-500B-3C52-5453-EE6B1A5DACE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FA34582-407C-E721-79FC-7487D8C0CD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0DCB6E1-DCB8-D643-AEE3-E1734EB019C0}" type="slidenum">
              <a:rPr lang="en-US" smtClean="0"/>
              <a:t>‹#›</a:t>
            </a:fld>
            <a:endParaRPr lang="en-US"/>
          </a:p>
        </p:txBody>
      </p:sp>
    </p:spTree>
    <p:extLst>
      <p:ext uri="{BB962C8B-B14F-4D97-AF65-F5344CB8AC3E}">
        <p14:creationId xmlns:p14="http://schemas.microsoft.com/office/powerpoint/2010/main" val="29850651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Addition to 18</a:t>
            </a:r>
            <a:br>
              <a:rPr lang="en-US" dirty="0"/>
            </a:br>
            <a:br>
              <a:rPr lang="en-US" dirty="0"/>
            </a:br>
            <a:r>
              <a:rPr lang="en-US" dirty="0"/>
              <a:t>Lesson 16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30741602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AF883A2C-92DA-0E01-891A-C2FCAA4B1DA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433785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794473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63</a:t>
            </a:r>
          </a:p>
        </p:txBody>
      </p:sp>
      <p:pic>
        <p:nvPicPr>
          <p:cNvPr id="10" name="Audio 9">
            <a:extLst>
              <a:ext uri="{FF2B5EF4-FFF2-40B4-BE49-F238E27FC236}">
                <a16:creationId xmlns:a16="http://schemas.microsoft.com/office/drawing/2014/main" id="{F381159F-63D0-853E-03A0-752AC7F84576}"/>
              </a:ext>
            </a:extLst>
          </p:cNvPr>
          <p:cNvPicPr>
            <a:picLocks noChangeAspect="1"/>
          </p:cNvPicPr>
          <p:nvPr>
            <a:audioFile r:link="rId1"/>
            <p:extLst>
              <p:ext uri="{DAA4B4D4-6D71-4841-9C94-3DE7FCFB9230}">
                <p14:media xmlns:p14="http://schemas.microsoft.com/office/powerpoint/2010/main" r:embed="rId2">
                  <p14:trim st="98.1816" end="80.11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755339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7" name="Audio 26">
            <a:extLst>
              <a:ext uri="{FF2B5EF4-FFF2-40B4-BE49-F238E27FC236}">
                <a16:creationId xmlns:a16="http://schemas.microsoft.com/office/drawing/2014/main" id="{9466FA4B-2013-0E3D-C2F3-FC89F12FFB0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254692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63</a:t>
            </a:r>
          </a:p>
        </p:txBody>
      </p:sp>
      <p:pic>
        <p:nvPicPr>
          <p:cNvPr id="10" name="Audio 9">
            <a:extLst>
              <a:ext uri="{FF2B5EF4-FFF2-40B4-BE49-F238E27FC236}">
                <a16:creationId xmlns:a16="http://schemas.microsoft.com/office/drawing/2014/main" id="{F381159F-63D0-853E-03A0-752AC7F84576}"/>
              </a:ext>
            </a:extLst>
          </p:cNvPr>
          <p:cNvPicPr>
            <a:picLocks noChangeAspect="1"/>
          </p:cNvPicPr>
          <p:nvPr>
            <a:audioFile r:link="rId1"/>
            <p:extLst>
              <p:ext uri="{DAA4B4D4-6D71-4841-9C94-3DE7FCFB9230}">
                <p14:media xmlns:p14="http://schemas.microsoft.com/office/powerpoint/2010/main" r:embed="rId2">
                  <p14:trim st="98.1816" end="80.11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145219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7" name="Audio 26">
            <a:extLst>
              <a:ext uri="{FF2B5EF4-FFF2-40B4-BE49-F238E27FC236}">
                <a16:creationId xmlns:a16="http://schemas.microsoft.com/office/drawing/2014/main" id="{9466FA4B-2013-0E3D-C2F3-FC89F12FFB0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9928570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406477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AF883A2C-92DA-0E01-891A-C2FCAA4B1DA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948909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89613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11447297"/>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63</a:t>
            </a:r>
          </a:p>
        </p:txBody>
      </p:sp>
      <p:pic>
        <p:nvPicPr>
          <p:cNvPr id="10" name="Audio 9">
            <a:extLst>
              <a:ext uri="{FF2B5EF4-FFF2-40B4-BE49-F238E27FC236}">
                <a16:creationId xmlns:a16="http://schemas.microsoft.com/office/drawing/2014/main" id="{F381159F-63D0-853E-03A0-752AC7F84576}"/>
              </a:ext>
            </a:extLst>
          </p:cNvPr>
          <p:cNvPicPr>
            <a:picLocks noChangeAspect="1"/>
          </p:cNvPicPr>
          <p:nvPr>
            <a:audioFile r:link="rId1"/>
            <p:extLst>
              <p:ext uri="{DAA4B4D4-6D71-4841-9C94-3DE7FCFB9230}">
                <p14:media xmlns:p14="http://schemas.microsoft.com/office/powerpoint/2010/main" r:embed="rId2">
                  <p14:trim st="98.1816" end="80.11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285059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AF883A2C-92DA-0E01-891A-C2FCAA4B1DA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277942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7" name="Audio 26">
            <a:extLst>
              <a:ext uri="{FF2B5EF4-FFF2-40B4-BE49-F238E27FC236}">
                <a16:creationId xmlns:a16="http://schemas.microsoft.com/office/drawing/2014/main" id="{9466FA4B-2013-0E3D-C2F3-FC89F12FFB0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2024754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AF883A2C-92DA-0E01-891A-C2FCAA4B1DA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569324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7" name="Audio 26">
            <a:extLst>
              <a:ext uri="{FF2B5EF4-FFF2-40B4-BE49-F238E27FC236}">
                <a16:creationId xmlns:a16="http://schemas.microsoft.com/office/drawing/2014/main" id="{9466FA4B-2013-0E3D-C2F3-FC89F12FFB0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955816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63</a:t>
            </a:r>
          </a:p>
        </p:txBody>
      </p:sp>
      <p:pic>
        <p:nvPicPr>
          <p:cNvPr id="10" name="Audio 9">
            <a:extLst>
              <a:ext uri="{FF2B5EF4-FFF2-40B4-BE49-F238E27FC236}">
                <a16:creationId xmlns:a16="http://schemas.microsoft.com/office/drawing/2014/main" id="{F381159F-63D0-853E-03A0-752AC7F84576}"/>
              </a:ext>
            </a:extLst>
          </p:cNvPr>
          <p:cNvPicPr>
            <a:picLocks noChangeAspect="1"/>
          </p:cNvPicPr>
          <p:nvPr>
            <a:audioFile r:link="rId1"/>
            <p:extLst>
              <p:ext uri="{DAA4B4D4-6D71-4841-9C94-3DE7FCFB9230}">
                <p14:media xmlns:p14="http://schemas.microsoft.com/office/powerpoint/2010/main" r:embed="rId2">
                  <p14:trim st="98.1816" end="80.11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696734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37455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7" name="Audio 26">
            <a:extLst>
              <a:ext uri="{FF2B5EF4-FFF2-40B4-BE49-F238E27FC236}">
                <a16:creationId xmlns:a16="http://schemas.microsoft.com/office/drawing/2014/main" id="{9466FA4B-2013-0E3D-C2F3-FC89F12FFB0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848512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AF883A2C-92DA-0E01-891A-C2FCAA4B1DA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439004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54782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 </a:t>
            </a:r>
          </a:p>
        </p:txBody>
      </p:sp>
      <p:pic>
        <p:nvPicPr>
          <p:cNvPr id="23" name="Audio 22">
            <a:extLst>
              <a:ext uri="{FF2B5EF4-FFF2-40B4-BE49-F238E27FC236}">
                <a16:creationId xmlns:a16="http://schemas.microsoft.com/office/drawing/2014/main" id="{FFA40AC4-5F86-22A9-F23F-8BFAD617924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865475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63</a:t>
            </a:r>
          </a:p>
        </p:txBody>
      </p:sp>
      <p:pic>
        <p:nvPicPr>
          <p:cNvPr id="10" name="Audio 9">
            <a:extLst>
              <a:ext uri="{FF2B5EF4-FFF2-40B4-BE49-F238E27FC236}">
                <a16:creationId xmlns:a16="http://schemas.microsoft.com/office/drawing/2014/main" id="{F381159F-63D0-853E-03A0-752AC7F84576}"/>
              </a:ext>
            </a:extLst>
          </p:cNvPr>
          <p:cNvPicPr>
            <a:picLocks noChangeAspect="1"/>
          </p:cNvPicPr>
          <p:nvPr>
            <a:audioFile r:link="rId1"/>
            <p:extLst>
              <p:ext uri="{DAA4B4D4-6D71-4841-9C94-3DE7FCFB9230}">
                <p14:media xmlns:p14="http://schemas.microsoft.com/office/powerpoint/2010/main" r:embed="rId2">
                  <p14:trim st="98.1816" end="80.11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859631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51B83-A07F-C4DE-C413-CA65BF9492E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E7F18-6494-EE54-E57C-CDCD57EDF697}"/>
              </a:ext>
            </a:extLst>
          </p:cNvPr>
          <p:cNvSpPr>
            <a:spLocks noGrp="1"/>
          </p:cNvSpPr>
          <p:nvPr>
            <p:ph idx="1"/>
          </p:nvPr>
        </p:nvSpPr>
        <p:spPr>
          <a:xfrm>
            <a:off x="660763" y="587829"/>
            <a:ext cx="10870474" cy="6100354"/>
          </a:xfrm>
        </p:spPr>
        <p:txBody>
          <a:bodyPr>
            <a:normAutofit fontScale="77500" lnSpcReduction="20000"/>
          </a:bodyPr>
          <a:lstStyle/>
          <a:p>
            <a:pPr marL="0" indent="0" algn="ctr">
              <a:lnSpc>
                <a:spcPct val="120000"/>
              </a:lnSpc>
              <a:buNone/>
            </a:pPr>
            <a:r>
              <a:rPr lang="en-US" sz="5200" dirty="0">
                <a:latin typeface="Times New Roman" panose="02020603050405020304" pitchFamily="18" charset="0"/>
                <a:cs typeface="Times New Roman" panose="02020603050405020304" pitchFamily="18" charset="0"/>
              </a:rPr>
              <a:t>Now it is time to complete as many problems as you can. You will have 1 minute. Ready. Begin.</a:t>
            </a:r>
          </a:p>
          <a:p>
            <a:pPr marL="0" indent="0" algn="ctr">
              <a:lnSpc>
                <a:spcPct val="120000"/>
              </a:lnSpc>
              <a:buNone/>
            </a:pPr>
            <a:endParaRPr lang="en-US" sz="5200" dirty="0">
              <a:latin typeface="Times New Roman" panose="02020603050405020304" pitchFamily="18" charset="0"/>
              <a:cs typeface="Times New Roman" panose="02020603050405020304" pitchFamily="18" charset="0"/>
            </a:endParaRPr>
          </a:p>
          <a:p>
            <a:pPr marL="0" indent="0" algn="ctr">
              <a:lnSpc>
                <a:spcPct val="120000"/>
              </a:lnSpc>
              <a:buNone/>
            </a:pPr>
            <a:r>
              <a:rPr lang="en-US" sz="5200" dirty="0">
                <a:latin typeface="Times New Roman" panose="02020603050405020304" pitchFamily="18" charset="0"/>
                <a:cs typeface="Times New Roman" panose="02020603050405020304" pitchFamily="18" charset="0"/>
              </a:rPr>
              <a:t>Stop! Now count the number of problems you completed and write it at the bottom of the page. One last thing, write todays score on tomorrows facts on fire page. You will compare how many problems you do tomorrow to this score to see if you got a better score.</a:t>
            </a:r>
          </a:p>
          <a:p>
            <a:pPr marL="0" indent="0">
              <a:buNone/>
            </a:pPr>
            <a:endParaRPr lang="en-US" dirty="0"/>
          </a:p>
        </p:txBody>
      </p:sp>
      <p:pic>
        <p:nvPicPr>
          <p:cNvPr id="15" name="Audio 14">
            <a:extLst>
              <a:ext uri="{FF2B5EF4-FFF2-40B4-BE49-F238E27FC236}">
                <a16:creationId xmlns:a16="http://schemas.microsoft.com/office/drawing/2014/main" id="{4AD3E77C-F5C5-0CFA-53DE-FC9720204C3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3701081"/>
      </p:ext>
    </p:extLst>
  </p:cSld>
  <p:clrMapOvr>
    <a:masterClrMapping/>
  </p:clrMapOvr>
  <mc:AlternateContent xmlns:mc="http://schemas.openxmlformats.org/markup-compatibility/2006" xmlns:p14="http://schemas.microsoft.com/office/powerpoint/2010/main">
    <mc:Choice Requires="p14">
      <p:transition spd="slow" p14:dur="2000" advTm="109438"/>
    </mc:Choice>
    <mc:Fallback xmlns="">
      <p:transition spd="slow" advTm="1094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a:t>
            </a:r>
          </a:p>
        </p:txBody>
      </p:sp>
      <p:pic>
        <p:nvPicPr>
          <p:cNvPr id="27" name="Audio 26">
            <a:extLst>
              <a:ext uri="{FF2B5EF4-FFF2-40B4-BE49-F238E27FC236}">
                <a16:creationId xmlns:a16="http://schemas.microsoft.com/office/drawing/2014/main" id="{9466FA4B-2013-0E3D-C2F3-FC89F12FFB0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573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12 </a:t>
            </a:r>
          </a:p>
        </p:txBody>
      </p:sp>
      <p:pic>
        <p:nvPicPr>
          <p:cNvPr id="12" name="Audio 11">
            <a:extLst>
              <a:ext uri="{FF2B5EF4-FFF2-40B4-BE49-F238E27FC236}">
                <a16:creationId xmlns:a16="http://schemas.microsoft.com/office/drawing/2014/main" id="{AC80F0AF-666E-7C11-86E3-F27884944960}"/>
              </a:ext>
            </a:extLst>
          </p:cNvPr>
          <p:cNvPicPr>
            <a:picLocks noChangeAspect="1"/>
          </p:cNvPicPr>
          <p:nvPr>
            <a:audioFile r:link="rId1"/>
            <p:extLst>
              <p:ext uri="{DAA4B4D4-6D71-4841-9C94-3DE7FCFB9230}">
                <p14:media xmlns:p14="http://schemas.microsoft.com/office/powerpoint/2010/main" r:embed="rId2">
                  <p14:trim st="145.7204" end="73.180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3" name="Audio 12">
            <a:extLst>
              <a:ext uri="{FF2B5EF4-FFF2-40B4-BE49-F238E27FC236}">
                <a16:creationId xmlns:a16="http://schemas.microsoft.com/office/drawing/2014/main" id="{AF883A2C-92DA-0E01-891A-C2FCAA4B1DA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63 </a:t>
            </a:r>
          </a:p>
        </p:txBody>
      </p:sp>
      <p:pic>
        <p:nvPicPr>
          <p:cNvPr id="11" name="Audio 10">
            <a:extLst>
              <a:ext uri="{FF2B5EF4-FFF2-40B4-BE49-F238E27FC236}">
                <a16:creationId xmlns:a16="http://schemas.microsoft.com/office/drawing/2014/main" id="{88822985-B0C0-E9A3-2CBD-7204569C694A}"/>
              </a:ext>
            </a:extLst>
          </p:cNvPr>
          <p:cNvPicPr>
            <a:picLocks noChangeAspect="1"/>
          </p:cNvPicPr>
          <p:nvPr>
            <a:audioFile r:link="rId1"/>
            <p:extLst>
              <p:ext uri="{DAA4B4D4-6D71-4841-9C94-3DE7FCFB9230}">
                <p14:media xmlns:p14="http://schemas.microsoft.com/office/powerpoint/2010/main" r:embed="rId2">
                  <p14:trim st="84.001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63</a:t>
            </a:r>
          </a:p>
        </p:txBody>
      </p:sp>
      <p:pic>
        <p:nvPicPr>
          <p:cNvPr id="10" name="Audio 9">
            <a:extLst>
              <a:ext uri="{FF2B5EF4-FFF2-40B4-BE49-F238E27FC236}">
                <a16:creationId xmlns:a16="http://schemas.microsoft.com/office/drawing/2014/main" id="{F381159F-63D0-853E-03A0-752AC7F84576}"/>
              </a:ext>
            </a:extLst>
          </p:cNvPr>
          <p:cNvPicPr>
            <a:picLocks noChangeAspect="1"/>
          </p:cNvPicPr>
          <p:nvPr>
            <a:audioFile r:link="rId1"/>
            <p:extLst>
              <p:ext uri="{DAA4B4D4-6D71-4841-9C94-3DE7FCFB9230}">
                <p14:media xmlns:p14="http://schemas.microsoft.com/office/powerpoint/2010/main" r:embed="rId2">
                  <p14:trim st="98.1816" end="80.115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32 </a:t>
            </a:r>
          </a:p>
        </p:txBody>
      </p:sp>
      <p:pic>
        <p:nvPicPr>
          <p:cNvPr id="9" name="Audio 8">
            <a:extLst>
              <a:ext uri="{FF2B5EF4-FFF2-40B4-BE49-F238E27FC236}">
                <a16:creationId xmlns:a16="http://schemas.microsoft.com/office/drawing/2014/main" id="{69817648-2C79-F311-58AA-540A5EFDE59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315</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Addition to 18  Lesson 16</vt:lpstr>
      <vt:lpstr>PowerPoint Presentation</vt:lpstr>
      <vt:lpstr>2 x 2 4 </vt:lpstr>
      <vt:lpstr>2 x 2  </vt:lpstr>
      <vt:lpstr>3 x 4 12 </vt:lpstr>
      <vt:lpstr>3 x 4  </vt:lpstr>
      <vt:lpstr>7 x 9 63 </vt:lpstr>
      <vt:lpstr>7 x 9  </vt:lpstr>
      <vt:lpstr>4 x 8 32 </vt:lpstr>
      <vt:lpstr>4 x 8  </vt:lpstr>
      <vt:lpstr>3 x 4  </vt:lpstr>
      <vt:lpstr>4 x 8  </vt:lpstr>
      <vt:lpstr>7 x 9  </vt:lpstr>
      <vt:lpstr>2 x 2  </vt:lpstr>
      <vt:lpstr>7 x 9  </vt:lpstr>
      <vt:lpstr>2 x 2  </vt:lpstr>
      <vt:lpstr>4 x 8  </vt:lpstr>
      <vt:lpstr>3 x 4  </vt:lpstr>
      <vt:lpstr>4 x 8  </vt:lpstr>
      <vt:lpstr>7 x 9  </vt:lpstr>
      <vt:lpstr>3 x 4  </vt:lpstr>
      <vt:lpstr>2 x 2  </vt:lpstr>
      <vt:lpstr>3 x 4  </vt:lpstr>
      <vt:lpstr>2 x 2  </vt:lpstr>
      <vt:lpstr>7 x 9  </vt:lpstr>
      <vt:lpstr>4 x 8  </vt:lpstr>
      <vt:lpstr>2 x 2  </vt:lpstr>
      <vt:lpstr>3 x 4  </vt:lpstr>
      <vt:lpstr>4 x 8  </vt:lpstr>
      <vt:lpstr>7 x 9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2025-08-11T14:16:15Z</dcterms:created>
  <dcterms:modified xsi:type="dcterms:W3CDTF">2025-08-11T14:20:49Z</dcterms:modified>
</cp:coreProperties>
</file>