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9" r:id="rId4"/>
    <p:sldId id="320" r:id="rId5"/>
    <p:sldId id="323" r:id="rId6"/>
    <p:sldId id="324" r:id="rId7"/>
    <p:sldId id="315" r:id="rId8"/>
    <p:sldId id="316"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43"/>
    <p:restoredTop sz="91429"/>
  </p:normalViewPr>
  <p:slideViewPr>
    <p:cSldViewPr snapToGrid="0">
      <p:cViewPr varScale="1">
        <p:scale>
          <a:sx n="41" d="100"/>
          <a:sy n="41" d="100"/>
        </p:scale>
        <p:origin x="7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4252A-CC92-4571-A59D-D36084CD401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2C58E84-8762-B14E-706F-B95246C40A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9D00371-C83D-C1EA-D3CF-72C16684AEF3}"/>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E877C218-6232-848A-F13E-718C33BA85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F08852-4E5F-15BD-7EF5-E3D8A93D129A}"/>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2790072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67D26-E8EF-40AF-2066-280CD64152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5F3B4F-3369-4A69-4D62-D902996A8B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292430-B3C5-225B-A40F-FAC42A6B56A8}"/>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654261B5-1F87-E469-398E-5D4818DF75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1AA674-6AEC-5E8B-8832-9DA309308270}"/>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590646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B41E24-C4BE-0DA9-6305-37ECED1AC6A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B04536-9539-FD02-595A-38D2A897ACC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BBB82B-557C-3009-D53A-55BBB03A8430}"/>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A79C756E-6E86-002B-13C2-03935378DF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61668C-5EF1-B4E6-0B69-E739C7EA5578}"/>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1695899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DC371-004A-C8A5-0EE0-C2700CF927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9BE279-DFBD-CB0C-9F44-0E4F52ED541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64F42B-A19F-1151-1283-8E397C3C32A7}"/>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2A7A4285-67DB-7FE9-2605-B511DCDFB8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05F163-E393-F237-F95D-A82B915CAA9D}"/>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372964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D9A2-41B3-5DC7-9299-614D332A0F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F27D73E-2604-D8B3-43B0-F3D089C819C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FD0CBB-CE47-EBB2-B0CE-9DA2E14BC73C}"/>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23ABCC9C-BD94-303E-17FE-C3A7E62809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2170FC-8287-0F14-ADCD-DD4715ED9F9D}"/>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402556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9D389-5D51-5F54-D3B2-A42A015024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7782E45-6DDA-FEA3-9AAD-C2E0117A377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B2B52A0-2A92-15D3-6198-C12035D076B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63F85FF-133D-7677-0100-A0E62C8BFDB2}"/>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6" name="Footer Placeholder 5">
            <a:extLst>
              <a:ext uri="{FF2B5EF4-FFF2-40B4-BE49-F238E27FC236}">
                <a16:creationId xmlns:a16="http://schemas.microsoft.com/office/drawing/2014/main" id="{6A44796B-AB89-5BF9-3107-4A5DD4E81F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4AE325-6728-71CC-852C-F80F2D6AEDF8}"/>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1158859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23E3B-FFC6-29CF-6E6F-DC44014BE97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ECD845-8AE5-D979-2363-750FD1C954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2631628-225C-CB4E-0FD3-659CA47423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CEEADB-6A0A-6403-E9A0-ED03011ACA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96CF18-C4A7-DDB9-39FD-37A041C452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8769FC-EC43-0B15-0D3C-B5ED351276F6}"/>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8" name="Footer Placeholder 7">
            <a:extLst>
              <a:ext uri="{FF2B5EF4-FFF2-40B4-BE49-F238E27FC236}">
                <a16:creationId xmlns:a16="http://schemas.microsoft.com/office/drawing/2014/main" id="{E9EB42D6-FAD6-7B82-4665-4B99397DD6D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3A7387-D00D-BA40-ECEA-8C34266F6A30}"/>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4035898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D0A0B-8FAB-FC1D-4E3A-E58C020A87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6AA17F-CA0B-BF49-59EE-3849735B6F52}"/>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4" name="Footer Placeholder 3">
            <a:extLst>
              <a:ext uri="{FF2B5EF4-FFF2-40B4-BE49-F238E27FC236}">
                <a16:creationId xmlns:a16="http://schemas.microsoft.com/office/drawing/2014/main" id="{E120E7D5-572C-BD47-ED81-7D4F35011AF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046E63-5A79-3496-ED48-B2AA957A9227}"/>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1893543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DA6D54-526A-4531-A6A5-248C6C8E908A}"/>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3" name="Footer Placeholder 2">
            <a:extLst>
              <a:ext uri="{FF2B5EF4-FFF2-40B4-BE49-F238E27FC236}">
                <a16:creationId xmlns:a16="http://schemas.microsoft.com/office/drawing/2014/main" id="{94A93C8F-15D5-9D03-C927-F09FB3B725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93F25A3-D7C2-FB59-12E7-E17078DC2E1D}"/>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1538943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E1FD4-7524-720A-7F1C-65F92BFEC7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6BF414-573E-B120-2DFF-13D77FEB6C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18F3955-4806-9E68-801D-A9DC7804DD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1089B5-1224-CAE8-5FB5-B80CDD16AC0F}"/>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6" name="Footer Placeholder 5">
            <a:extLst>
              <a:ext uri="{FF2B5EF4-FFF2-40B4-BE49-F238E27FC236}">
                <a16:creationId xmlns:a16="http://schemas.microsoft.com/office/drawing/2014/main" id="{38F6A388-FDE1-BE34-C3DB-306ABDDFD9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11CBC8-37A2-63D2-FE00-5FEBD40FF134}"/>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3843787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BBF89-7590-33B3-413C-192E1B49F2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A9BDB9-CD4F-5D45-44A3-22D489659B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4F416C7-B5DA-DD26-48C5-B2CA78321B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49541E-A463-3217-5825-A67D26E07859}"/>
              </a:ext>
            </a:extLst>
          </p:cNvPr>
          <p:cNvSpPr>
            <a:spLocks noGrp="1"/>
          </p:cNvSpPr>
          <p:nvPr>
            <p:ph type="dt" sz="half" idx="10"/>
          </p:nvPr>
        </p:nvSpPr>
        <p:spPr/>
        <p:txBody>
          <a:bodyPr/>
          <a:lstStyle/>
          <a:p>
            <a:fld id="{1B273101-0B96-D34C-A31D-87BEA4037D85}" type="datetimeFigureOut">
              <a:rPr lang="en-US" smtClean="0"/>
              <a:t>8/11/25</a:t>
            </a:fld>
            <a:endParaRPr lang="en-US"/>
          </a:p>
        </p:txBody>
      </p:sp>
      <p:sp>
        <p:nvSpPr>
          <p:cNvPr id="6" name="Footer Placeholder 5">
            <a:extLst>
              <a:ext uri="{FF2B5EF4-FFF2-40B4-BE49-F238E27FC236}">
                <a16:creationId xmlns:a16="http://schemas.microsoft.com/office/drawing/2014/main" id="{4F62EFCF-8AED-003B-0991-8741D9CEDC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3F7F4B-60FC-F8CD-241C-DDE356F036D4}"/>
              </a:ext>
            </a:extLst>
          </p:cNvPr>
          <p:cNvSpPr>
            <a:spLocks noGrp="1"/>
          </p:cNvSpPr>
          <p:nvPr>
            <p:ph type="sldNum" sz="quarter" idx="12"/>
          </p:nvPr>
        </p:nvSpPr>
        <p:spPr/>
        <p:txBody>
          <a:bodyPr/>
          <a:lstStyle/>
          <a:p>
            <a:fld id="{9EFE56C8-A509-BB46-8C58-DA2BA006DC40}" type="slidenum">
              <a:rPr lang="en-US" smtClean="0"/>
              <a:t>‹#›</a:t>
            </a:fld>
            <a:endParaRPr lang="en-US"/>
          </a:p>
        </p:txBody>
      </p:sp>
    </p:spTree>
    <p:extLst>
      <p:ext uri="{BB962C8B-B14F-4D97-AF65-F5344CB8AC3E}">
        <p14:creationId xmlns:p14="http://schemas.microsoft.com/office/powerpoint/2010/main" val="1758012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74F3AD6-330E-534A-D012-71E8F42DD0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B378ED-294C-6B07-0004-7AA37D687D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5EEC8F-95A5-4439-315A-DB8A347BC5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B273101-0B96-D34C-A31D-87BEA4037D85}" type="datetimeFigureOut">
              <a:rPr lang="en-US" smtClean="0"/>
              <a:t>8/11/25</a:t>
            </a:fld>
            <a:endParaRPr lang="en-US"/>
          </a:p>
        </p:txBody>
      </p:sp>
      <p:sp>
        <p:nvSpPr>
          <p:cNvPr id="5" name="Footer Placeholder 4">
            <a:extLst>
              <a:ext uri="{FF2B5EF4-FFF2-40B4-BE49-F238E27FC236}">
                <a16:creationId xmlns:a16="http://schemas.microsoft.com/office/drawing/2014/main" id="{F341143E-DA01-5D09-A31D-BE77D1205C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7A3E7A6-A78D-058E-3166-7B40B6D53CC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EFE56C8-A509-BB46-8C58-DA2BA006DC40}" type="slidenum">
              <a:rPr lang="en-US" smtClean="0"/>
              <a:t>‹#›</a:t>
            </a:fld>
            <a:endParaRPr lang="en-US"/>
          </a:p>
        </p:txBody>
      </p:sp>
    </p:spTree>
    <p:extLst>
      <p:ext uri="{BB962C8B-B14F-4D97-AF65-F5344CB8AC3E}">
        <p14:creationId xmlns:p14="http://schemas.microsoft.com/office/powerpoint/2010/main" val="3913488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57064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31929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825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07860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72715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17783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7260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4560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3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4051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93737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838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98155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6419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66544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522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41053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40385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729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20 </a:t>
            </a:r>
          </a:p>
        </p:txBody>
      </p:sp>
      <p:pic>
        <p:nvPicPr>
          <p:cNvPr id="13" name="Audio 12">
            <a:extLst>
              <a:ext uri="{FF2B5EF4-FFF2-40B4-BE49-F238E27FC236}">
                <a16:creationId xmlns:a16="http://schemas.microsoft.com/office/drawing/2014/main" id="{0BDB2D80-9017-49BE-D921-03DED94EDC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86658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3" name="Audio 12">
            <a:extLst>
              <a:ext uri="{FF2B5EF4-FFF2-40B4-BE49-F238E27FC236}">
                <a16:creationId xmlns:a16="http://schemas.microsoft.com/office/drawing/2014/main" id="{BF70C614-DBDC-D25B-7485-A549C537A59D}"/>
              </a:ext>
            </a:extLst>
          </p:cNvPr>
          <p:cNvPicPr>
            <a:picLocks noChangeAspect="1"/>
          </p:cNvPicPr>
          <p:nvPr>
            <a:audioFile r:link="rId1"/>
            <p:extLst>
              <p:ext uri="{DAA4B4D4-6D71-4841-9C94-3DE7FCFB9230}">
                <p14:media xmlns:p14="http://schemas.microsoft.com/office/powerpoint/2010/main" r:embed="rId2">
                  <p14:trim st="117.2323" end="124.51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27 </a:t>
            </a:r>
          </a:p>
        </p:txBody>
      </p:sp>
      <p:pic>
        <p:nvPicPr>
          <p:cNvPr id="24" name="Audio 23">
            <a:extLst>
              <a:ext uri="{FF2B5EF4-FFF2-40B4-BE49-F238E27FC236}">
                <a16:creationId xmlns:a16="http://schemas.microsoft.com/office/drawing/2014/main" id="{1A047ECF-DD76-FE3A-DA98-CC9388173DD7}"/>
              </a:ext>
            </a:extLst>
          </p:cNvPr>
          <p:cNvPicPr>
            <a:picLocks noChangeAspect="1"/>
          </p:cNvPicPr>
          <p:nvPr>
            <a:audioFile r:link="rId1"/>
            <p:extLst>
              <p:ext uri="{DAA4B4D4-6D71-4841-9C94-3DE7FCFB9230}">
                <p14:media xmlns:p14="http://schemas.microsoft.com/office/powerpoint/2010/main" r:embed="rId2">
                  <p14:trim st="115.5807" end="126.41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45 </a:t>
            </a:r>
          </a:p>
        </p:txBody>
      </p:sp>
      <p:pic>
        <p:nvPicPr>
          <p:cNvPr id="10" name="Audio 9">
            <a:extLst>
              <a:ext uri="{FF2B5EF4-FFF2-40B4-BE49-F238E27FC236}">
                <a16:creationId xmlns:a16="http://schemas.microsoft.com/office/drawing/2014/main" id="{C45DAB13-CAEE-C9E6-1D15-C4F8F6875769}"/>
              </a:ext>
            </a:extLst>
          </p:cNvPr>
          <p:cNvPicPr>
            <a:picLocks noChangeAspect="1"/>
          </p:cNvPicPr>
          <p:nvPr>
            <a:audioFile r:link="rId1"/>
            <p:extLst>
              <p:ext uri="{DAA4B4D4-6D71-4841-9C94-3DE7FCFB9230}">
                <p14:media xmlns:p14="http://schemas.microsoft.com/office/powerpoint/2010/main" r:embed="rId2">
                  <p14:trim st="48.8248" end="112.54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24</vt:lpstr>
      <vt:lpstr>PowerPoint Presentation</vt:lpstr>
      <vt:lpstr>4 x 5 20 </vt:lpstr>
      <vt:lpstr>4 x 5  </vt:lpstr>
      <vt:lpstr>6 x 6 36 </vt:lpstr>
      <vt:lpstr>6 x 6  </vt:lpstr>
      <vt:lpstr>9 x 3 27 </vt:lpstr>
      <vt:lpstr>9 x 3  </vt:lpstr>
      <vt:lpstr>5 x 9 45 </vt:lpstr>
      <vt:lpstr>5 x 9  </vt:lpstr>
      <vt:lpstr>6 x 6  </vt:lpstr>
      <vt:lpstr>5 x 9  </vt:lpstr>
      <vt:lpstr>9 x 3  </vt:lpstr>
      <vt:lpstr>4 x 5  </vt:lpstr>
      <vt:lpstr>9 x 3  </vt:lpstr>
      <vt:lpstr>4 x 5  </vt:lpstr>
      <vt:lpstr>5 x 9  </vt:lpstr>
      <vt:lpstr>6 x 6  </vt:lpstr>
      <vt:lpstr>5 x 9  </vt:lpstr>
      <vt:lpstr>9 x 3  </vt:lpstr>
      <vt:lpstr>6 x 6  </vt:lpstr>
      <vt:lpstr>4 x 5  </vt:lpstr>
      <vt:lpstr>6 x 6  </vt:lpstr>
      <vt:lpstr>4 x 5  </vt:lpstr>
      <vt:lpstr>9 x 3  </vt:lpstr>
      <vt:lpstr>5 x 9  </vt:lpstr>
      <vt:lpstr>4 x 5  </vt:lpstr>
      <vt:lpstr>6 x 6  </vt:lpstr>
      <vt:lpstr>5 x 9  </vt:lpstr>
      <vt:lpstr>9 x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2025-08-11T17:10:51Z</dcterms:created>
  <dcterms:modified xsi:type="dcterms:W3CDTF">2025-08-11T17:13:34Z</dcterms:modified>
</cp:coreProperties>
</file>