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21" r:id="rId4"/>
    <p:sldId id="322" r:id="rId5"/>
    <p:sldId id="311" r:id="rId6"/>
    <p:sldId id="312" r:id="rId7"/>
    <p:sldId id="319" r:id="rId8"/>
    <p:sldId id="320" r:id="rId9"/>
    <p:sldId id="265" r:id="rId10"/>
    <p:sldId id="266" r:id="rId11"/>
    <p:sldId id="348" r:id="rId12"/>
    <p:sldId id="368" r:id="rId13"/>
    <p:sldId id="350" r:id="rId14"/>
    <p:sldId id="351" r:id="rId15"/>
    <p:sldId id="352" r:id="rId16"/>
    <p:sldId id="353" r:id="rId17"/>
    <p:sldId id="369" r:id="rId18"/>
    <p:sldId id="355" r:id="rId19"/>
    <p:sldId id="370" r:id="rId20"/>
    <p:sldId id="357" r:id="rId21"/>
    <p:sldId id="358" r:id="rId22"/>
    <p:sldId id="359" r:id="rId23"/>
    <p:sldId id="360" r:id="rId24"/>
    <p:sldId id="361" r:id="rId25"/>
    <p:sldId id="362" r:id="rId26"/>
    <p:sldId id="371" r:id="rId27"/>
    <p:sldId id="364" r:id="rId28"/>
    <p:sldId id="365" r:id="rId29"/>
    <p:sldId id="372"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8136"/>
    <p:restoredTop sz="91429"/>
  </p:normalViewPr>
  <p:slideViewPr>
    <p:cSldViewPr snapToGrid="0">
      <p:cViewPr varScale="1">
        <p:scale>
          <a:sx n="45" d="100"/>
          <a:sy n="45" d="100"/>
        </p:scale>
        <p:origin x="840" y="192"/>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0EFF2-6FA3-625C-82C8-CABF2D9F5E1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160AAA7-BDC4-D347-7931-94A615DF6E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9762ECD-7BE4-1B61-5D20-FCDE8D5CD416}"/>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F52EF414-E732-6D52-ADAF-F5D653B146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29A500-E849-9642-D69E-3C827B207788}"/>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1485765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1D0ED-7C81-9C5E-C096-E66EAA8B96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FEBF9BA-69C6-2417-8C20-96A0D0B6F5A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97DD32-50BF-997C-9B5F-14D3D8F9708B}"/>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3562CC4B-BB25-133E-4768-6331730EDC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AA4A4-3B05-EF44-F1FD-2F3BA97BA575}"/>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2918402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9D23B2-F8C3-B81C-634D-C68CF7EF51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5EE775C-EE9C-59F2-47FE-899EF4B218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897AA2-CEB7-9585-1DE5-0EF6E52E9141}"/>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5881DCC7-9EDF-2FD0-895C-2EDDAED331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A988D2-72A1-6EE5-24B5-4312424A9929}"/>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1414948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7E18B-CEF0-08DF-07E2-F1BFD873F4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67CAA5-5CB4-F0AF-28E9-5071E75C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A1B21F-2325-5051-D90A-12E51AEDF20C}"/>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AC9C0463-FD6F-2B6C-E8C4-A25AC75EF6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78BD7C-BBB4-ABBF-9D71-32E16BA78F4B}"/>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24400901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310B8-19CE-1949-2390-C752EFF136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322387B-38CB-3846-A2D7-4FB87E36B4A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276553D-9DE7-2DC5-5D0C-4E5EBCEA1282}"/>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032A1427-B286-5510-4A93-3E5FB3D83B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0FA0A7-6890-0004-E0ED-24FA1D5665F4}"/>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2336344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61753-6F54-45B7-D61A-BDFCAC2414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8915D9-64F7-533E-FE52-F19B9F9BB1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EFB9AEE-77E8-3538-3508-6AE1EF4B2C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237AF0F-8205-BCCC-EE90-3A9D1E543A85}"/>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6" name="Footer Placeholder 5">
            <a:extLst>
              <a:ext uri="{FF2B5EF4-FFF2-40B4-BE49-F238E27FC236}">
                <a16:creationId xmlns:a16="http://schemas.microsoft.com/office/drawing/2014/main" id="{E77B14F2-C761-5C54-2FE6-AA2495ED79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2D92AD-10FC-DA30-5980-DB98EF25027A}"/>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87006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3ABA6-B48E-784C-E488-F6DA770A8B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2D5F6DB-1D32-772B-BEE0-024A70D894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9361A5E-583C-67FE-786C-7518864484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3B1848-847C-35D7-1CA8-4935DFE8B0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EEC6E5-118B-B4D8-B4AB-56B13DE14A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0B8BC4-C66E-FDCC-A956-C45B6FA6C37F}"/>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8" name="Footer Placeholder 7">
            <a:extLst>
              <a:ext uri="{FF2B5EF4-FFF2-40B4-BE49-F238E27FC236}">
                <a16:creationId xmlns:a16="http://schemas.microsoft.com/office/drawing/2014/main" id="{ADEB8449-EB5E-00E8-7581-880BE80E8B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4F579D0-330E-F976-E67C-7CE72FC9B11B}"/>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3639735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89132-1863-5E3E-10A7-1EDEC449736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BF7111A-4435-4B64-CA71-965AE44A40D3}"/>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4" name="Footer Placeholder 3">
            <a:extLst>
              <a:ext uri="{FF2B5EF4-FFF2-40B4-BE49-F238E27FC236}">
                <a16:creationId xmlns:a16="http://schemas.microsoft.com/office/drawing/2014/main" id="{625545AE-220E-093E-6707-A02215D2D71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9B071B-CF53-00A2-8E3E-8CA882D22B91}"/>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4084366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87411D-ADD2-F4E6-EBD1-8CF31E266CBC}"/>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3" name="Footer Placeholder 2">
            <a:extLst>
              <a:ext uri="{FF2B5EF4-FFF2-40B4-BE49-F238E27FC236}">
                <a16:creationId xmlns:a16="http://schemas.microsoft.com/office/drawing/2014/main" id="{EEC88454-D047-65E8-2DE4-DD2AA069C6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EB85218-685D-8827-B70E-C242BBB39062}"/>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4179580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40C59-9F8E-90F1-4533-7EA08C58B0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7A5FC3F-39D0-75AD-03B6-BEDDB360E9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EF4861-6C06-A77E-1DAF-A2B34C226B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D3F642-A76C-9FA3-8770-9A5DC3DE7952}"/>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6" name="Footer Placeholder 5">
            <a:extLst>
              <a:ext uri="{FF2B5EF4-FFF2-40B4-BE49-F238E27FC236}">
                <a16:creationId xmlns:a16="http://schemas.microsoft.com/office/drawing/2014/main" id="{2CA8B8C3-DDDE-046F-8F0B-F817D8BFDF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8F63FC-AA39-7196-A316-7FB7BCE6C8AB}"/>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306445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C2DCF-3103-FABF-FB8D-BF6560CF49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71FA26-63FB-2713-533F-885383DBA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AC14F7-8738-3633-6142-4BFF0C32D2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896E87-FB17-0BA0-0FCA-B3676B4B91CB}"/>
              </a:ext>
            </a:extLst>
          </p:cNvPr>
          <p:cNvSpPr>
            <a:spLocks noGrp="1"/>
          </p:cNvSpPr>
          <p:nvPr>
            <p:ph type="dt" sz="half" idx="10"/>
          </p:nvPr>
        </p:nvSpPr>
        <p:spPr/>
        <p:txBody>
          <a:bodyPr/>
          <a:lstStyle/>
          <a:p>
            <a:fld id="{A88D9947-1B29-0040-991C-F7BAAEF46240}" type="datetimeFigureOut">
              <a:rPr lang="en-US" smtClean="0"/>
              <a:t>8/11/25</a:t>
            </a:fld>
            <a:endParaRPr lang="en-US"/>
          </a:p>
        </p:txBody>
      </p:sp>
      <p:sp>
        <p:nvSpPr>
          <p:cNvPr id="6" name="Footer Placeholder 5">
            <a:extLst>
              <a:ext uri="{FF2B5EF4-FFF2-40B4-BE49-F238E27FC236}">
                <a16:creationId xmlns:a16="http://schemas.microsoft.com/office/drawing/2014/main" id="{BB6A76B7-ABB6-5049-6E2E-B4BE9A7A234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F76699-5375-C9CB-22C1-9A461603E465}"/>
              </a:ext>
            </a:extLst>
          </p:cNvPr>
          <p:cNvSpPr>
            <a:spLocks noGrp="1"/>
          </p:cNvSpPr>
          <p:nvPr>
            <p:ph type="sldNum" sz="quarter" idx="12"/>
          </p:nvPr>
        </p:nvSpPr>
        <p:spPr/>
        <p:txBody>
          <a:bodyPr/>
          <a:lstStyle/>
          <a:p>
            <a:fld id="{3AFA8306-4551-C64A-AB0D-B9C5823982CF}" type="slidenum">
              <a:rPr lang="en-US" smtClean="0"/>
              <a:t>‹#›</a:t>
            </a:fld>
            <a:endParaRPr lang="en-US"/>
          </a:p>
        </p:txBody>
      </p:sp>
    </p:spTree>
    <p:extLst>
      <p:ext uri="{BB962C8B-B14F-4D97-AF65-F5344CB8AC3E}">
        <p14:creationId xmlns:p14="http://schemas.microsoft.com/office/powerpoint/2010/main" val="883882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3B727B-87DD-D4EE-3865-9B729C55BC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70F06B-F3D5-B7B8-2D62-F872E9646E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8C7292-0672-236D-572B-87F610C107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88D9947-1B29-0040-991C-F7BAAEF46240}" type="datetimeFigureOut">
              <a:rPr lang="en-US" smtClean="0"/>
              <a:t>8/11/25</a:t>
            </a:fld>
            <a:endParaRPr lang="en-US"/>
          </a:p>
        </p:txBody>
      </p:sp>
      <p:sp>
        <p:nvSpPr>
          <p:cNvPr id="5" name="Footer Placeholder 4">
            <a:extLst>
              <a:ext uri="{FF2B5EF4-FFF2-40B4-BE49-F238E27FC236}">
                <a16:creationId xmlns:a16="http://schemas.microsoft.com/office/drawing/2014/main" id="{D505FB0F-8103-1356-E8CB-BC3984DA8FA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A5E567D-463D-4136-BCCE-5D4C12E17E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AFA8306-4551-C64A-AB0D-B9C5823982CF}" type="slidenum">
              <a:rPr lang="en-US" smtClean="0"/>
              <a:t>‹#›</a:t>
            </a:fld>
            <a:endParaRPr lang="en-US"/>
          </a:p>
        </p:txBody>
      </p:sp>
    </p:spTree>
    <p:extLst>
      <p:ext uri="{BB962C8B-B14F-4D97-AF65-F5344CB8AC3E}">
        <p14:creationId xmlns:p14="http://schemas.microsoft.com/office/powerpoint/2010/main" val="16654910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877610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2562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93611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35301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936972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87236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13711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495105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89671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284876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51961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70675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79946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644384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09664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68454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918307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50173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69739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407.9153"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63762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151.7976"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42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5</vt:lpstr>
      <vt:lpstr>PowerPoint Presentation</vt:lpstr>
      <vt:lpstr>6 x 9 54 </vt:lpstr>
      <vt:lpstr>6 x 9  </vt:lpstr>
      <vt:lpstr>2 x 8 16 </vt:lpstr>
      <vt:lpstr>2 x 8  </vt:lpstr>
      <vt:lpstr>5 x 3 15 </vt:lpstr>
      <vt:lpstr>5 x 3  </vt:lpstr>
      <vt:lpstr>6 x 7 42 </vt:lpstr>
      <vt:lpstr>6 x 7  </vt:lpstr>
      <vt:lpstr>2 x 8  </vt:lpstr>
      <vt:lpstr>6 x 7  </vt:lpstr>
      <vt:lpstr>5 x 3  </vt:lpstr>
      <vt:lpstr>6 x 9  </vt:lpstr>
      <vt:lpstr>5 x 3  </vt:lpstr>
      <vt:lpstr>6 x 9  </vt:lpstr>
      <vt:lpstr>6 x 7  </vt:lpstr>
      <vt:lpstr>2 x 8  </vt:lpstr>
      <vt:lpstr>6 x 7  </vt:lpstr>
      <vt:lpstr>5 x 3  </vt:lpstr>
      <vt:lpstr>2 x 8  </vt:lpstr>
      <vt:lpstr>6 x 9  </vt:lpstr>
      <vt:lpstr>2 x 8  </vt:lpstr>
      <vt:lpstr>6 x 9  </vt:lpstr>
      <vt:lpstr>5 x 3  </vt:lpstr>
      <vt:lpstr>6 x 7  </vt:lpstr>
      <vt:lpstr>6 x 9  </vt:lpstr>
      <vt:lpstr>2 x 8  </vt:lpstr>
      <vt:lpstr>6 x 7  </vt:lpstr>
      <vt:lpstr>5 x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2025-08-11T13:30:30Z</dcterms:created>
  <dcterms:modified xsi:type="dcterms:W3CDTF">2025-08-11T13:39:56Z</dcterms:modified>
</cp:coreProperties>
</file>