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21" r:id="rId4"/>
    <p:sldId id="322" r:id="rId5"/>
    <p:sldId id="311" r:id="rId6"/>
    <p:sldId id="312" r:id="rId7"/>
    <p:sldId id="319" r:id="rId8"/>
    <p:sldId id="320" r:id="rId9"/>
    <p:sldId id="265" r:id="rId10"/>
    <p:sldId id="26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853"/>
    <p:restoredTop sz="91429"/>
  </p:normalViewPr>
  <p:slideViewPr>
    <p:cSldViewPr snapToGrid="0">
      <p:cViewPr varScale="1">
        <p:scale>
          <a:sx n="41" d="100"/>
          <a:sy n="41" d="100"/>
        </p:scale>
        <p:origin x="83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AC70E-E866-FA82-DB67-59A7D77AE6A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BB67F01-E9D9-5202-4F00-3355C536582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B0F9A6B-BA7A-ADED-5955-6318C992E3EB}"/>
              </a:ext>
            </a:extLst>
          </p:cNvPr>
          <p:cNvSpPr>
            <a:spLocks noGrp="1"/>
          </p:cNvSpPr>
          <p:nvPr>
            <p:ph type="dt" sz="half" idx="10"/>
          </p:nvPr>
        </p:nvSpPr>
        <p:spPr/>
        <p:txBody>
          <a:bodyPr/>
          <a:lstStyle/>
          <a:p>
            <a:fld id="{AFF553F3-91CA-5D44-AB73-F50932C9597A}" type="datetimeFigureOut">
              <a:rPr lang="en-US" smtClean="0"/>
              <a:t>8/11/25</a:t>
            </a:fld>
            <a:endParaRPr lang="en-US"/>
          </a:p>
        </p:txBody>
      </p:sp>
      <p:sp>
        <p:nvSpPr>
          <p:cNvPr id="5" name="Footer Placeholder 4">
            <a:extLst>
              <a:ext uri="{FF2B5EF4-FFF2-40B4-BE49-F238E27FC236}">
                <a16:creationId xmlns:a16="http://schemas.microsoft.com/office/drawing/2014/main" id="{870A5FBB-1225-85DE-2904-0DB53E9A8A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5B5DB07-9932-F480-4792-4C536CA9EFF0}"/>
              </a:ext>
            </a:extLst>
          </p:cNvPr>
          <p:cNvSpPr>
            <a:spLocks noGrp="1"/>
          </p:cNvSpPr>
          <p:nvPr>
            <p:ph type="sldNum" sz="quarter" idx="12"/>
          </p:nvPr>
        </p:nvSpPr>
        <p:spPr/>
        <p:txBody>
          <a:bodyPr/>
          <a:lstStyle/>
          <a:p>
            <a:fld id="{15B32EF3-402E-ED48-98EF-A154697E740F}" type="slidenum">
              <a:rPr lang="en-US" smtClean="0"/>
              <a:t>‹#›</a:t>
            </a:fld>
            <a:endParaRPr lang="en-US"/>
          </a:p>
        </p:txBody>
      </p:sp>
    </p:spTree>
    <p:extLst>
      <p:ext uri="{BB962C8B-B14F-4D97-AF65-F5344CB8AC3E}">
        <p14:creationId xmlns:p14="http://schemas.microsoft.com/office/powerpoint/2010/main" val="32598262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E3EC3D-6D52-FC36-BEF5-29299EBBC32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944BD63-5D13-84D1-619F-60FBC501CF1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7FACDD-66DB-6401-AB8A-B8B2424C0C64}"/>
              </a:ext>
            </a:extLst>
          </p:cNvPr>
          <p:cNvSpPr>
            <a:spLocks noGrp="1"/>
          </p:cNvSpPr>
          <p:nvPr>
            <p:ph type="dt" sz="half" idx="10"/>
          </p:nvPr>
        </p:nvSpPr>
        <p:spPr/>
        <p:txBody>
          <a:bodyPr/>
          <a:lstStyle/>
          <a:p>
            <a:fld id="{AFF553F3-91CA-5D44-AB73-F50932C9597A}" type="datetimeFigureOut">
              <a:rPr lang="en-US" smtClean="0"/>
              <a:t>8/11/25</a:t>
            </a:fld>
            <a:endParaRPr lang="en-US"/>
          </a:p>
        </p:txBody>
      </p:sp>
      <p:sp>
        <p:nvSpPr>
          <p:cNvPr id="5" name="Footer Placeholder 4">
            <a:extLst>
              <a:ext uri="{FF2B5EF4-FFF2-40B4-BE49-F238E27FC236}">
                <a16:creationId xmlns:a16="http://schemas.microsoft.com/office/drawing/2014/main" id="{999CEE28-AA2C-D3DB-C3CE-207C0C7593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498AE1-68E0-D7CB-391D-C08F37C28DC0}"/>
              </a:ext>
            </a:extLst>
          </p:cNvPr>
          <p:cNvSpPr>
            <a:spLocks noGrp="1"/>
          </p:cNvSpPr>
          <p:nvPr>
            <p:ph type="sldNum" sz="quarter" idx="12"/>
          </p:nvPr>
        </p:nvSpPr>
        <p:spPr/>
        <p:txBody>
          <a:bodyPr/>
          <a:lstStyle/>
          <a:p>
            <a:fld id="{15B32EF3-402E-ED48-98EF-A154697E740F}" type="slidenum">
              <a:rPr lang="en-US" smtClean="0"/>
              <a:t>‹#›</a:t>
            </a:fld>
            <a:endParaRPr lang="en-US"/>
          </a:p>
        </p:txBody>
      </p:sp>
    </p:spTree>
    <p:extLst>
      <p:ext uri="{BB962C8B-B14F-4D97-AF65-F5344CB8AC3E}">
        <p14:creationId xmlns:p14="http://schemas.microsoft.com/office/powerpoint/2010/main" val="29046027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B634CC-AF92-0AB2-207F-246421C88B6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3BD5503-02B0-D0DB-DFFE-82852349F9F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90C86F-D747-F65A-FFEF-32B14D00FAD4}"/>
              </a:ext>
            </a:extLst>
          </p:cNvPr>
          <p:cNvSpPr>
            <a:spLocks noGrp="1"/>
          </p:cNvSpPr>
          <p:nvPr>
            <p:ph type="dt" sz="half" idx="10"/>
          </p:nvPr>
        </p:nvSpPr>
        <p:spPr/>
        <p:txBody>
          <a:bodyPr/>
          <a:lstStyle/>
          <a:p>
            <a:fld id="{AFF553F3-91CA-5D44-AB73-F50932C9597A}" type="datetimeFigureOut">
              <a:rPr lang="en-US" smtClean="0"/>
              <a:t>8/11/25</a:t>
            </a:fld>
            <a:endParaRPr lang="en-US"/>
          </a:p>
        </p:txBody>
      </p:sp>
      <p:sp>
        <p:nvSpPr>
          <p:cNvPr id="5" name="Footer Placeholder 4">
            <a:extLst>
              <a:ext uri="{FF2B5EF4-FFF2-40B4-BE49-F238E27FC236}">
                <a16:creationId xmlns:a16="http://schemas.microsoft.com/office/drawing/2014/main" id="{3B07D327-C9E3-A0D4-5D1F-C90000706F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326D7B-4154-678F-FC92-1FA4B39C5795}"/>
              </a:ext>
            </a:extLst>
          </p:cNvPr>
          <p:cNvSpPr>
            <a:spLocks noGrp="1"/>
          </p:cNvSpPr>
          <p:nvPr>
            <p:ph type="sldNum" sz="quarter" idx="12"/>
          </p:nvPr>
        </p:nvSpPr>
        <p:spPr/>
        <p:txBody>
          <a:bodyPr/>
          <a:lstStyle/>
          <a:p>
            <a:fld id="{15B32EF3-402E-ED48-98EF-A154697E740F}" type="slidenum">
              <a:rPr lang="en-US" smtClean="0"/>
              <a:t>‹#›</a:t>
            </a:fld>
            <a:endParaRPr lang="en-US"/>
          </a:p>
        </p:txBody>
      </p:sp>
    </p:spTree>
    <p:extLst>
      <p:ext uri="{BB962C8B-B14F-4D97-AF65-F5344CB8AC3E}">
        <p14:creationId xmlns:p14="http://schemas.microsoft.com/office/powerpoint/2010/main" val="29078445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85819-0131-FBBF-D4A1-B0FF92540E3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B38EB2-FD12-EC3B-8D47-36614B1626C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819C8-7BB2-6526-EA2D-AA12677A02DF}"/>
              </a:ext>
            </a:extLst>
          </p:cNvPr>
          <p:cNvSpPr>
            <a:spLocks noGrp="1"/>
          </p:cNvSpPr>
          <p:nvPr>
            <p:ph type="dt" sz="half" idx="10"/>
          </p:nvPr>
        </p:nvSpPr>
        <p:spPr/>
        <p:txBody>
          <a:bodyPr/>
          <a:lstStyle/>
          <a:p>
            <a:fld id="{AFF553F3-91CA-5D44-AB73-F50932C9597A}" type="datetimeFigureOut">
              <a:rPr lang="en-US" smtClean="0"/>
              <a:t>8/11/25</a:t>
            </a:fld>
            <a:endParaRPr lang="en-US"/>
          </a:p>
        </p:txBody>
      </p:sp>
      <p:sp>
        <p:nvSpPr>
          <p:cNvPr id="5" name="Footer Placeholder 4">
            <a:extLst>
              <a:ext uri="{FF2B5EF4-FFF2-40B4-BE49-F238E27FC236}">
                <a16:creationId xmlns:a16="http://schemas.microsoft.com/office/drawing/2014/main" id="{19AA2913-D21A-9BAE-CDE5-6E05A28A1A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332BE3-66FC-550E-7946-1F932F67FBD6}"/>
              </a:ext>
            </a:extLst>
          </p:cNvPr>
          <p:cNvSpPr>
            <a:spLocks noGrp="1"/>
          </p:cNvSpPr>
          <p:nvPr>
            <p:ph type="sldNum" sz="quarter" idx="12"/>
          </p:nvPr>
        </p:nvSpPr>
        <p:spPr/>
        <p:txBody>
          <a:bodyPr/>
          <a:lstStyle/>
          <a:p>
            <a:fld id="{15B32EF3-402E-ED48-98EF-A154697E740F}" type="slidenum">
              <a:rPr lang="en-US" smtClean="0"/>
              <a:t>‹#›</a:t>
            </a:fld>
            <a:endParaRPr lang="en-US"/>
          </a:p>
        </p:txBody>
      </p:sp>
    </p:spTree>
    <p:extLst>
      <p:ext uri="{BB962C8B-B14F-4D97-AF65-F5344CB8AC3E}">
        <p14:creationId xmlns:p14="http://schemas.microsoft.com/office/powerpoint/2010/main" val="3700765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308F8-9912-0868-2371-5802136E351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E3FE944-7F6E-2622-73F3-B4BB5EDAAFD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8AAF36-F452-2CF4-36DC-4788209DF4FE}"/>
              </a:ext>
            </a:extLst>
          </p:cNvPr>
          <p:cNvSpPr>
            <a:spLocks noGrp="1"/>
          </p:cNvSpPr>
          <p:nvPr>
            <p:ph type="dt" sz="half" idx="10"/>
          </p:nvPr>
        </p:nvSpPr>
        <p:spPr/>
        <p:txBody>
          <a:bodyPr/>
          <a:lstStyle/>
          <a:p>
            <a:fld id="{AFF553F3-91CA-5D44-AB73-F50932C9597A}" type="datetimeFigureOut">
              <a:rPr lang="en-US" smtClean="0"/>
              <a:t>8/11/25</a:t>
            </a:fld>
            <a:endParaRPr lang="en-US"/>
          </a:p>
        </p:txBody>
      </p:sp>
      <p:sp>
        <p:nvSpPr>
          <p:cNvPr id="5" name="Footer Placeholder 4">
            <a:extLst>
              <a:ext uri="{FF2B5EF4-FFF2-40B4-BE49-F238E27FC236}">
                <a16:creationId xmlns:a16="http://schemas.microsoft.com/office/drawing/2014/main" id="{FCE3AC9F-2F60-E0C1-525E-A33821F864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1E82F2-4AD1-A012-3CF2-19772474BEF8}"/>
              </a:ext>
            </a:extLst>
          </p:cNvPr>
          <p:cNvSpPr>
            <a:spLocks noGrp="1"/>
          </p:cNvSpPr>
          <p:nvPr>
            <p:ph type="sldNum" sz="quarter" idx="12"/>
          </p:nvPr>
        </p:nvSpPr>
        <p:spPr/>
        <p:txBody>
          <a:bodyPr/>
          <a:lstStyle/>
          <a:p>
            <a:fld id="{15B32EF3-402E-ED48-98EF-A154697E740F}" type="slidenum">
              <a:rPr lang="en-US" smtClean="0"/>
              <a:t>‹#›</a:t>
            </a:fld>
            <a:endParaRPr lang="en-US"/>
          </a:p>
        </p:txBody>
      </p:sp>
    </p:spTree>
    <p:extLst>
      <p:ext uri="{BB962C8B-B14F-4D97-AF65-F5344CB8AC3E}">
        <p14:creationId xmlns:p14="http://schemas.microsoft.com/office/powerpoint/2010/main" val="913298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C30D0-D58F-54C4-F35A-997946780C7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923C257-A036-0772-6411-4AFA0AB463B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A61260F-9D83-D338-7407-C51DA0C0745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E23793E-0DFB-9C98-B536-5D2F8655BF40}"/>
              </a:ext>
            </a:extLst>
          </p:cNvPr>
          <p:cNvSpPr>
            <a:spLocks noGrp="1"/>
          </p:cNvSpPr>
          <p:nvPr>
            <p:ph type="dt" sz="half" idx="10"/>
          </p:nvPr>
        </p:nvSpPr>
        <p:spPr/>
        <p:txBody>
          <a:bodyPr/>
          <a:lstStyle/>
          <a:p>
            <a:fld id="{AFF553F3-91CA-5D44-AB73-F50932C9597A}" type="datetimeFigureOut">
              <a:rPr lang="en-US" smtClean="0"/>
              <a:t>8/11/25</a:t>
            </a:fld>
            <a:endParaRPr lang="en-US"/>
          </a:p>
        </p:txBody>
      </p:sp>
      <p:sp>
        <p:nvSpPr>
          <p:cNvPr id="6" name="Footer Placeholder 5">
            <a:extLst>
              <a:ext uri="{FF2B5EF4-FFF2-40B4-BE49-F238E27FC236}">
                <a16:creationId xmlns:a16="http://schemas.microsoft.com/office/drawing/2014/main" id="{84861865-6C18-C1FC-60B1-3E5A407C7F5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04B2D6-E55F-3740-4BCF-C0C15AC75AB0}"/>
              </a:ext>
            </a:extLst>
          </p:cNvPr>
          <p:cNvSpPr>
            <a:spLocks noGrp="1"/>
          </p:cNvSpPr>
          <p:nvPr>
            <p:ph type="sldNum" sz="quarter" idx="12"/>
          </p:nvPr>
        </p:nvSpPr>
        <p:spPr/>
        <p:txBody>
          <a:bodyPr/>
          <a:lstStyle/>
          <a:p>
            <a:fld id="{15B32EF3-402E-ED48-98EF-A154697E740F}" type="slidenum">
              <a:rPr lang="en-US" smtClean="0"/>
              <a:t>‹#›</a:t>
            </a:fld>
            <a:endParaRPr lang="en-US"/>
          </a:p>
        </p:txBody>
      </p:sp>
    </p:spTree>
    <p:extLst>
      <p:ext uri="{BB962C8B-B14F-4D97-AF65-F5344CB8AC3E}">
        <p14:creationId xmlns:p14="http://schemas.microsoft.com/office/powerpoint/2010/main" val="923285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8E770-FC47-5F8F-D3CD-AD87F346842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449DC19-E907-B9D2-980A-51255AC8DD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29A85F0-FDD9-5092-313D-CBEBEF8E852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ABA9287-70E4-762F-222E-5C8DE1BA908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1305F24-368D-8B6F-F36C-690BB72978D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180D915-8350-EAB0-2637-8CDE1A884DCC}"/>
              </a:ext>
            </a:extLst>
          </p:cNvPr>
          <p:cNvSpPr>
            <a:spLocks noGrp="1"/>
          </p:cNvSpPr>
          <p:nvPr>
            <p:ph type="dt" sz="half" idx="10"/>
          </p:nvPr>
        </p:nvSpPr>
        <p:spPr/>
        <p:txBody>
          <a:bodyPr/>
          <a:lstStyle/>
          <a:p>
            <a:fld id="{AFF553F3-91CA-5D44-AB73-F50932C9597A}" type="datetimeFigureOut">
              <a:rPr lang="en-US" smtClean="0"/>
              <a:t>8/11/25</a:t>
            </a:fld>
            <a:endParaRPr lang="en-US"/>
          </a:p>
        </p:txBody>
      </p:sp>
      <p:sp>
        <p:nvSpPr>
          <p:cNvPr id="8" name="Footer Placeholder 7">
            <a:extLst>
              <a:ext uri="{FF2B5EF4-FFF2-40B4-BE49-F238E27FC236}">
                <a16:creationId xmlns:a16="http://schemas.microsoft.com/office/drawing/2014/main" id="{E51265C9-8DA6-4852-1A97-6A7B4879916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CB32D32-CBDF-228D-BEDC-9FF57A6F71BF}"/>
              </a:ext>
            </a:extLst>
          </p:cNvPr>
          <p:cNvSpPr>
            <a:spLocks noGrp="1"/>
          </p:cNvSpPr>
          <p:nvPr>
            <p:ph type="sldNum" sz="quarter" idx="12"/>
          </p:nvPr>
        </p:nvSpPr>
        <p:spPr/>
        <p:txBody>
          <a:bodyPr/>
          <a:lstStyle/>
          <a:p>
            <a:fld id="{15B32EF3-402E-ED48-98EF-A154697E740F}" type="slidenum">
              <a:rPr lang="en-US" smtClean="0"/>
              <a:t>‹#›</a:t>
            </a:fld>
            <a:endParaRPr lang="en-US"/>
          </a:p>
        </p:txBody>
      </p:sp>
    </p:spTree>
    <p:extLst>
      <p:ext uri="{BB962C8B-B14F-4D97-AF65-F5344CB8AC3E}">
        <p14:creationId xmlns:p14="http://schemas.microsoft.com/office/powerpoint/2010/main" val="3014068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3047C-AFB1-9B49-1E57-6FC76A3A56C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4891C3F-3DC1-650D-BA49-60ECBEA8FEA0}"/>
              </a:ext>
            </a:extLst>
          </p:cNvPr>
          <p:cNvSpPr>
            <a:spLocks noGrp="1"/>
          </p:cNvSpPr>
          <p:nvPr>
            <p:ph type="dt" sz="half" idx="10"/>
          </p:nvPr>
        </p:nvSpPr>
        <p:spPr/>
        <p:txBody>
          <a:bodyPr/>
          <a:lstStyle/>
          <a:p>
            <a:fld id="{AFF553F3-91CA-5D44-AB73-F50932C9597A}" type="datetimeFigureOut">
              <a:rPr lang="en-US" smtClean="0"/>
              <a:t>8/11/25</a:t>
            </a:fld>
            <a:endParaRPr lang="en-US"/>
          </a:p>
        </p:txBody>
      </p:sp>
      <p:sp>
        <p:nvSpPr>
          <p:cNvPr id="4" name="Footer Placeholder 3">
            <a:extLst>
              <a:ext uri="{FF2B5EF4-FFF2-40B4-BE49-F238E27FC236}">
                <a16:creationId xmlns:a16="http://schemas.microsoft.com/office/drawing/2014/main" id="{495C5F2D-65F4-B756-7BCC-FB732044C67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0E71002-4500-7B15-8846-F08F810C9F84}"/>
              </a:ext>
            </a:extLst>
          </p:cNvPr>
          <p:cNvSpPr>
            <a:spLocks noGrp="1"/>
          </p:cNvSpPr>
          <p:nvPr>
            <p:ph type="sldNum" sz="quarter" idx="12"/>
          </p:nvPr>
        </p:nvSpPr>
        <p:spPr/>
        <p:txBody>
          <a:bodyPr/>
          <a:lstStyle/>
          <a:p>
            <a:fld id="{15B32EF3-402E-ED48-98EF-A154697E740F}" type="slidenum">
              <a:rPr lang="en-US" smtClean="0"/>
              <a:t>‹#›</a:t>
            </a:fld>
            <a:endParaRPr lang="en-US"/>
          </a:p>
        </p:txBody>
      </p:sp>
    </p:spTree>
    <p:extLst>
      <p:ext uri="{BB962C8B-B14F-4D97-AF65-F5344CB8AC3E}">
        <p14:creationId xmlns:p14="http://schemas.microsoft.com/office/powerpoint/2010/main" val="3838590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8E6A2B-E12A-6FF7-A36B-115C119D2D13}"/>
              </a:ext>
            </a:extLst>
          </p:cNvPr>
          <p:cNvSpPr>
            <a:spLocks noGrp="1"/>
          </p:cNvSpPr>
          <p:nvPr>
            <p:ph type="dt" sz="half" idx="10"/>
          </p:nvPr>
        </p:nvSpPr>
        <p:spPr/>
        <p:txBody>
          <a:bodyPr/>
          <a:lstStyle/>
          <a:p>
            <a:fld id="{AFF553F3-91CA-5D44-AB73-F50932C9597A}" type="datetimeFigureOut">
              <a:rPr lang="en-US" smtClean="0"/>
              <a:t>8/11/25</a:t>
            </a:fld>
            <a:endParaRPr lang="en-US"/>
          </a:p>
        </p:txBody>
      </p:sp>
      <p:sp>
        <p:nvSpPr>
          <p:cNvPr id="3" name="Footer Placeholder 2">
            <a:extLst>
              <a:ext uri="{FF2B5EF4-FFF2-40B4-BE49-F238E27FC236}">
                <a16:creationId xmlns:a16="http://schemas.microsoft.com/office/drawing/2014/main" id="{790DB999-3E6F-E666-7838-D19ACC61C90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A48E61-11AB-8287-1298-245C355321B8}"/>
              </a:ext>
            </a:extLst>
          </p:cNvPr>
          <p:cNvSpPr>
            <a:spLocks noGrp="1"/>
          </p:cNvSpPr>
          <p:nvPr>
            <p:ph type="sldNum" sz="quarter" idx="12"/>
          </p:nvPr>
        </p:nvSpPr>
        <p:spPr/>
        <p:txBody>
          <a:bodyPr/>
          <a:lstStyle/>
          <a:p>
            <a:fld id="{15B32EF3-402E-ED48-98EF-A154697E740F}" type="slidenum">
              <a:rPr lang="en-US" smtClean="0"/>
              <a:t>‹#›</a:t>
            </a:fld>
            <a:endParaRPr lang="en-US"/>
          </a:p>
        </p:txBody>
      </p:sp>
    </p:spTree>
    <p:extLst>
      <p:ext uri="{BB962C8B-B14F-4D97-AF65-F5344CB8AC3E}">
        <p14:creationId xmlns:p14="http://schemas.microsoft.com/office/powerpoint/2010/main" val="3434890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3E3D0-D1FB-A321-B52D-0979378CBF9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8F60D04-FD70-220E-7CB8-E123D5E4A5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E37EF2A-CB4B-FDD1-F8DD-E415442CDE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4796C78-DBB6-6641-71A5-5D299547C389}"/>
              </a:ext>
            </a:extLst>
          </p:cNvPr>
          <p:cNvSpPr>
            <a:spLocks noGrp="1"/>
          </p:cNvSpPr>
          <p:nvPr>
            <p:ph type="dt" sz="half" idx="10"/>
          </p:nvPr>
        </p:nvSpPr>
        <p:spPr/>
        <p:txBody>
          <a:bodyPr/>
          <a:lstStyle/>
          <a:p>
            <a:fld id="{AFF553F3-91CA-5D44-AB73-F50932C9597A}" type="datetimeFigureOut">
              <a:rPr lang="en-US" smtClean="0"/>
              <a:t>8/11/25</a:t>
            </a:fld>
            <a:endParaRPr lang="en-US"/>
          </a:p>
        </p:txBody>
      </p:sp>
      <p:sp>
        <p:nvSpPr>
          <p:cNvPr id="6" name="Footer Placeholder 5">
            <a:extLst>
              <a:ext uri="{FF2B5EF4-FFF2-40B4-BE49-F238E27FC236}">
                <a16:creationId xmlns:a16="http://schemas.microsoft.com/office/drawing/2014/main" id="{279E3D1D-4883-ABCD-1FF6-4EF23CA58B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6BD688-E561-249D-AA04-D10C36B038D4}"/>
              </a:ext>
            </a:extLst>
          </p:cNvPr>
          <p:cNvSpPr>
            <a:spLocks noGrp="1"/>
          </p:cNvSpPr>
          <p:nvPr>
            <p:ph type="sldNum" sz="quarter" idx="12"/>
          </p:nvPr>
        </p:nvSpPr>
        <p:spPr/>
        <p:txBody>
          <a:bodyPr/>
          <a:lstStyle/>
          <a:p>
            <a:fld id="{15B32EF3-402E-ED48-98EF-A154697E740F}" type="slidenum">
              <a:rPr lang="en-US" smtClean="0"/>
              <a:t>‹#›</a:t>
            </a:fld>
            <a:endParaRPr lang="en-US"/>
          </a:p>
        </p:txBody>
      </p:sp>
    </p:spTree>
    <p:extLst>
      <p:ext uri="{BB962C8B-B14F-4D97-AF65-F5344CB8AC3E}">
        <p14:creationId xmlns:p14="http://schemas.microsoft.com/office/powerpoint/2010/main" val="30012530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91B56-BE88-3F36-EC72-FCFC157C5F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26A61E7-C261-A919-FF92-2833E45F64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4741A1B-BADA-7803-345C-01AE2CE7D5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08FF85-32A0-6B3E-B974-1DA4A283FE20}"/>
              </a:ext>
            </a:extLst>
          </p:cNvPr>
          <p:cNvSpPr>
            <a:spLocks noGrp="1"/>
          </p:cNvSpPr>
          <p:nvPr>
            <p:ph type="dt" sz="half" idx="10"/>
          </p:nvPr>
        </p:nvSpPr>
        <p:spPr/>
        <p:txBody>
          <a:bodyPr/>
          <a:lstStyle/>
          <a:p>
            <a:fld id="{AFF553F3-91CA-5D44-AB73-F50932C9597A}" type="datetimeFigureOut">
              <a:rPr lang="en-US" smtClean="0"/>
              <a:t>8/11/25</a:t>
            </a:fld>
            <a:endParaRPr lang="en-US"/>
          </a:p>
        </p:txBody>
      </p:sp>
      <p:sp>
        <p:nvSpPr>
          <p:cNvPr id="6" name="Footer Placeholder 5">
            <a:extLst>
              <a:ext uri="{FF2B5EF4-FFF2-40B4-BE49-F238E27FC236}">
                <a16:creationId xmlns:a16="http://schemas.microsoft.com/office/drawing/2014/main" id="{FD0E8D2C-A9EB-CC64-967E-52433A45A6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46DE568-3FB6-F5AC-67E3-81B0F8CE2A14}"/>
              </a:ext>
            </a:extLst>
          </p:cNvPr>
          <p:cNvSpPr>
            <a:spLocks noGrp="1"/>
          </p:cNvSpPr>
          <p:nvPr>
            <p:ph type="sldNum" sz="quarter" idx="12"/>
          </p:nvPr>
        </p:nvSpPr>
        <p:spPr/>
        <p:txBody>
          <a:bodyPr/>
          <a:lstStyle/>
          <a:p>
            <a:fld id="{15B32EF3-402E-ED48-98EF-A154697E740F}" type="slidenum">
              <a:rPr lang="en-US" smtClean="0"/>
              <a:t>‹#›</a:t>
            </a:fld>
            <a:endParaRPr lang="en-US"/>
          </a:p>
        </p:txBody>
      </p:sp>
    </p:spTree>
    <p:extLst>
      <p:ext uri="{BB962C8B-B14F-4D97-AF65-F5344CB8AC3E}">
        <p14:creationId xmlns:p14="http://schemas.microsoft.com/office/powerpoint/2010/main" val="10443023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5536E8-E52D-6D9F-5521-8C19434BCB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59A7DB-EC76-C23A-0057-E15D99CE491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46830A-5207-D2E3-0982-D0602519B2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FF553F3-91CA-5D44-AB73-F50932C9597A}" type="datetimeFigureOut">
              <a:rPr lang="en-US" smtClean="0"/>
              <a:t>8/11/25</a:t>
            </a:fld>
            <a:endParaRPr lang="en-US"/>
          </a:p>
        </p:txBody>
      </p:sp>
      <p:sp>
        <p:nvSpPr>
          <p:cNvPr id="5" name="Footer Placeholder 4">
            <a:extLst>
              <a:ext uri="{FF2B5EF4-FFF2-40B4-BE49-F238E27FC236}">
                <a16:creationId xmlns:a16="http://schemas.microsoft.com/office/drawing/2014/main" id="{61035A1C-A914-127D-8B85-04E41DDE92C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DF30EC2-283B-2CFB-A624-63BE623113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5B32EF3-402E-ED48-98EF-A154697E740F}" type="slidenum">
              <a:rPr lang="en-US" smtClean="0"/>
              <a:t>‹#›</a:t>
            </a:fld>
            <a:endParaRPr lang="en-US"/>
          </a:p>
        </p:txBody>
      </p:sp>
    </p:spTree>
    <p:extLst>
      <p:ext uri="{BB962C8B-B14F-4D97-AF65-F5344CB8AC3E}">
        <p14:creationId xmlns:p14="http://schemas.microsoft.com/office/powerpoint/2010/main" val="20212356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35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61849506"/>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2986913"/>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66979989"/>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97898273"/>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55292084"/>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00958178"/>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35335430"/>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02027481"/>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04898115"/>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99181143"/>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13671984"/>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12396038"/>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99539859"/>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7604121"/>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36061384"/>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0341714"/>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09651669"/>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6905309"/>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71746746"/>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28 </a:t>
            </a:r>
          </a:p>
        </p:txBody>
      </p:sp>
      <p:pic>
        <p:nvPicPr>
          <p:cNvPr id="12" name="Audio 11">
            <a:extLst>
              <a:ext uri="{FF2B5EF4-FFF2-40B4-BE49-F238E27FC236}">
                <a16:creationId xmlns:a16="http://schemas.microsoft.com/office/drawing/2014/main" id="{962157E7-2BE7-D213-C6DB-358BAFFC0E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Tm="5262"/>
    </mc:Choice>
    <mc:Fallback xmlns="">
      <p:transition spd="slow" advTm="52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04142382"/>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0" name="Audio 9">
            <a:extLst>
              <a:ext uri="{FF2B5EF4-FFF2-40B4-BE49-F238E27FC236}">
                <a16:creationId xmlns:a16="http://schemas.microsoft.com/office/drawing/2014/main" id="{13EFE819-9294-B9CF-E8D8-D27E302EC5D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Tm="4606"/>
    </mc:Choice>
    <mc:Fallback xmlns="">
      <p:transition spd="slow" advTm="46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25 </a:t>
            </a:r>
          </a:p>
        </p:txBody>
      </p:sp>
      <p:pic>
        <p:nvPicPr>
          <p:cNvPr id="10" name="Audio 9">
            <a:extLst>
              <a:ext uri="{FF2B5EF4-FFF2-40B4-BE49-F238E27FC236}">
                <a16:creationId xmlns:a16="http://schemas.microsoft.com/office/drawing/2014/main" id="{2A961FEC-56CB-7F4C-BE12-77C8BF1FAE5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Tm="4530"/>
    </mc:Choice>
    <mc:Fallback xmlns="">
      <p:transition spd="slow" advTm="45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48 </a:t>
            </a:r>
          </a:p>
        </p:txBody>
      </p:sp>
      <p:pic>
        <p:nvPicPr>
          <p:cNvPr id="19" name="Audio 18">
            <a:extLst>
              <a:ext uri="{FF2B5EF4-FFF2-40B4-BE49-F238E27FC236}">
                <a16:creationId xmlns:a16="http://schemas.microsoft.com/office/drawing/2014/main" id="{A3B89335-01E2-C24F-B6A0-D48EBBAE0B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Tm="4428"/>
    </mc:Choice>
    <mc:Fallback xmlns="">
      <p:transition spd="slow" advTm="44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35</vt:lpstr>
      <vt:lpstr>PowerPoint Presentation</vt:lpstr>
      <vt:lpstr>7 x 4 28 </vt:lpstr>
      <vt:lpstr>7 x 4  </vt:lpstr>
      <vt:lpstr>2 x 6 12 </vt:lpstr>
      <vt:lpstr>2 x 6  </vt:lpstr>
      <vt:lpstr>5 x 5 25 </vt:lpstr>
      <vt:lpstr>5 x 5  </vt:lpstr>
      <vt:lpstr>6 x 8 48 </vt:lpstr>
      <vt:lpstr>6 x 8  </vt:lpstr>
      <vt:lpstr>2 x 6  </vt:lpstr>
      <vt:lpstr>6 x 8  </vt:lpstr>
      <vt:lpstr>5 x 5  </vt:lpstr>
      <vt:lpstr>7 x 4  </vt:lpstr>
      <vt:lpstr>5 x 5  </vt:lpstr>
      <vt:lpstr>7 x 4  </vt:lpstr>
      <vt:lpstr>6 x 8  </vt:lpstr>
      <vt:lpstr>2 x 6  </vt:lpstr>
      <vt:lpstr>6 x 8  </vt:lpstr>
      <vt:lpstr>5 x 5  </vt:lpstr>
      <vt:lpstr>2 x 6  </vt:lpstr>
      <vt:lpstr>7 x 4  </vt:lpstr>
      <vt:lpstr>2 x 6  </vt:lpstr>
      <vt:lpstr>7 x 4  </vt:lpstr>
      <vt:lpstr>5 x 5  </vt:lpstr>
      <vt:lpstr>6 x 8  </vt:lpstr>
      <vt:lpstr>7 x 4  </vt:lpstr>
      <vt:lpstr>2 x 6  </vt:lpstr>
      <vt:lpstr>6 x 8  </vt:lpstr>
      <vt:lpstr>5 x 5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2025-08-11T17:32:39Z</dcterms:created>
  <dcterms:modified xsi:type="dcterms:W3CDTF">2025-08-11T17:34:57Z</dcterms:modified>
</cp:coreProperties>
</file>