
<file path=[Content_Types].xml><?xml version="1.0" encoding="utf-8"?>
<Types xmlns="http://schemas.openxmlformats.org/package/2006/content-types">
  <Default Extension="jpeg" ContentType="image/jpeg"/>
  <Default Extension="m4a" ContentType="audi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7" r:id="rId2"/>
    <p:sldId id="307" r:id="rId3"/>
    <p:sldId id="261" r:id="rId4"/>
    <p:sldId id="262" r:id="rId5"/>
    <p:sldId id="264" r:id="rId6"/>
    <p:sldId id="263" r:id="rId7"/>
    <p:sldId id="309" r:id="rId8"/>
    <p:sldId id="310" r:id="rId9"/>
    <p:sldId id="321" r:id="rId10"/>
    <p:sldId id="322" r:id="rId11"/>
    <p:sldId id="347" r:id="rId12"/>
    <p:sldId id="348" r:id="rId13"/>
    <p:sldId id="349" r:id="rId14"/>
    <p:sldId id="350" r:id="rId15"/>
    <p:sldId id="351" r:id="rId16"/>
    <p:sldId id="352" r:id="rId17"/>
    <p:sldId id="353" r:id="rId18"/>
    <p:sldId id="354" r:id="rId19"/>
    <p:sldId id="355" r:id="rId20"/>
    <p:sldId id="356" r:id="rId21"/>
    <p:sldId id="357" r:id="rId22"/>
    <p:sldId id="358" r:id="rId23"/>
    <p:sldId id="359" r:id="rId24"/>
    <p:sldId id="360" r:id="rId25"/>
    <p:sldId id="361" r:id="rId26"/>
    <p:sldId id="362" r:id="rId27"/>
    <p:sldId id="363" r:id="rId28"/>
    <p:sldId id="364" r:id="rId29"/>
    <p:sldId id="365" r:id="rId30"/>
    <p:sldId id="366" r:id="rId31"/>
    <p:sldId id="346" r:id="rId3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8041"/>
    <p:restoredTop sz="91429"/>
  </p:normalViewPr>
  <p:slideViewPr>
    <p:cSldViewPr snapToGrid="0">
      <p:cViewPr varScale="1">
        <p:scale>
          <a:sx n="41" d="100"/>
          <a:sy n="41" d="100"/>
        </p:scale>
        <p:origin x="880" y="18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 Id="rId8" Type="http://schemas.openxmlformats.org/officeDocument/2006/relationships/slide" Target="slides/slide7.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27B993-0BA0-86FE-B557-69576EDBB431}"/>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797734FE-5382-89CF-BCAC-8322A40317FF}"/>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01806AAE-11C5-AAF4-1A14-0E774E124FB4}"/>
              </a:ext>
            </a:extLst>
          </p:cNvPr>
          <p:cNvSpPr>
            <a:spLocks noGrp="1"/>
          </p:cNvSpPr>
          <p:nvPr>
            <p:ph type="dt" sz="half" idx="10"/>
          </p:nvPr>
        </p:nvSpPr>
        <p:spPr/>
        <p:txBody>
          <a:bodyPr/>
          <a:lstStyle/>
          <a:p>
            <a:fld id="{8C97810A-2E8A-7B4E-AD65-CE551C489B18}" type="datetimeFigureOut">
              <a:rPr lang="en-US" smtClean="0"/>
              <a:t>8/11/25</a:t>
            </a:fld>
            <a:endParaRPr lang="en-US"/>
          </a:p>
        </p:txBody>
      </p:sp>
      <p:sp>
        <p:nvSpPr>
          <p:cNvPr id="5" name="Footer Placeholder 4">
            <a:extLst>
              <a:ext uri="{FF2B5EF4-FFF2-40B4-BE49-F238E27FC236}">
                <a16:creationId xmlns:a16="http://schemas.microsoft.com/office/drawing/2014/main" id="{008A5046-3096-B4AA-F824-40761385599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EE37AF2-F505-AF62-29F6-4D6F67E94784}"/>
              </a:ext>
            </a:extLst>
          </p:cNvPr>
          <p:cNvSpPr>
            <a:spLocks noGrp="1"/>
          </p:cNvSpPr>
          <p:nvPr>
            <p:ph type="sldNum" sz="quarter" idx="12"/>
          </p:nvPr>
        </p:nvSpPr>
        <p:spPr/>
        <p:txBody>
          <a:bodyPr/>
          <a:lstStyle/>
          <a:p>
            <a:fld id="{548E7A59-63D1-3D4E-AC74-B1D8F1B791F8}" type="slidenum">
              <a:rPr lang="en-US" smtClean="0"/>
              <a:t>‹#›</a:t>
            </a:fld>
            <a:endParaRPr lang="en-US"/>
          </a:p>
        </p:txBody>
      </p:sp>
    </p:spTree>
    <p:extLst>
      <p:ext uri="{BB962C8B-B14F-4D97-AF65-F5344CB8AC3E}">
        <p14:creationId xmlns:p14="http://schemas.microsoft.com/office/powerpoint/2010/main" val="130911242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6D2804-C118-B5BD-9576-8E2BA79141D7}"/>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46DCF95E-D245-FA0E-A61B-C85E1609DC0D}"/>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2E1742B-D3CE-85C3-7109-5C08E8536671}"/>
              </a:ext>
            </a:extLst>
          </p:cNvPr>
          <p:cNvSpPr>
            <a:spLocks noGrp="1"/>
          </p:cNvSpPr>
          <p:nvPr>
            <p:ph type="dt" sz="half" idx="10"/>
          </p:nvPr>
        </p:nvSpPr>
        <p:spPr/>
        <p:txBody>
          <a:bodyPr/>
          <a:lstStyle/>
          <a:p>
            <a:fld id="{8C97810A-2E8A-7B4E-AD65-CE551C489B18}" type="datetimeFigureOut">
              <a:rPr lang="en-US" smtClean="0"/>
              <a:t>8/11/25</a:t>
            </a:fld>
            <a:endParaRPr lang="en-US"/>
          </a:p>
        </p:txBody>
      </p:sp>
      <p:sp>
        <p:nvSpPr>
          <p:cNvPr id="5" name="Footer Placeholder 4">
            <a:extLst>
              <a:ext uri="{FF2B5EF4-FFF2-40B4-BE49-F238E27FC236}">
                <a16:creationId xmlns:a16="http://schemas.microsoft.com/office/drawing/2014/main" id="{F062C0AA-AD92-B220-34F0-3A4BBD924F3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FEC30B7-9212-B785-2AEB-DF5B0EBBF729}"/>
              </a:ext>
            </a:extLst>
          </p:cNvPr>
          <p:cNvSpPr>
            <a:spLocks noGrp="1"/>
          </p:cNvSpPr>
          <p:nvPr>
            <p:ph type="sldNum" sz="quarter" idx="12"/>
          </p:nvPr>
        </p:nvSpPr>
        <p:spPr/>
        <p:txBody>
          <a:bodyPr/>
          <a:lstStyle/>
          <a:p>
            <a:fld id="{548E7A59-63D1-3D4E-AC74-B1D8F1B791F8}" type="slidenum">
              <a:rPr lang="en-US" smtClean="0"/>
              <a:t>‹#›</a:t>
            </a:fld>
            <a:endParaRPr lang="en-US"/>
          </a:p>
        </p:txBody>
      </p:sp>
    </p:spTree>
    <p:extLst>
      <p:ext uri="{BB962C8B-B14F-4D97-AF65-F5344CB8AC3E}">
        <p14:creationId xmlns:p14="http://schemas.microsoft.com/office/powerpoint/2010/main" val="239228901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8A2CC463-B5B4-FEFA-B62B-146E376E58F7}"/>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6FB3D68D-0B83-E1A3-38DE-FE68CB65BF00}"/>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70C0D5D-EA98-4E8B-7A6C-2560557A04D2}"/>
              </a:ext>
            </a:extLst>
          </p:cNvPr>
          <p:cNvSpPr>
            <a:spLocks noGrp="1"/>
          </p:cNvSpPr>
          <p:nvPr>
            <p:ph type="dt" sz="half" idx="10"/>
          </p:nvPr>
        </p:nvSpPr>
        <p:spPr/>
        <p:txBody>
          <a:bodyPr/>
          <a:lstStyle/>
          <a:p>
            <a:fld id="{8C97810A-2E8A-7B4E-AD65-CE551C489B18}" type="datetimeFigureOut">
              <a:rPr lang="en-US" smtClean="0"/>
              <a:t>8/11/25</a:t>
            </a:fld>
            <a:endParaRPr lang="en-US"/>
          </a:p>
        </p:txBody>
      </p:sp>
      <p:sp>
        <p:nvSpPr>
          <p:cNvPr id="5" name="Footer Placeholder 4">
            <a:extLst>
              <a:ext uri="{FF2B5EF4-FFF2-40B4-BE49-F238E27FC236}">
                <a16:creationId xmlns:a16="http://schemas.microsoft.com/office/drawing/2014/main" id="{600C4A68-1E7B-2EA3-D37F-ACD5ABDD105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E364634-B926-6CD9-E4D5-D8643CC3A5F9}"/>
              </a:ext>
            </a:extLst>
          </p:cNvPr>
          <p:cNvSpPr>
            <a:spLocks noGrp="1"/>
          </p:cNvSpPr>
          <p:nvPr>
            <p:ph type="sldNum" sz="quarter" idx="12"/>
          </p:nvPr>
        </p:nvSpPr>
        <p:spPr/>
        <p:txBody>
          <a:bodyPr/>
          <a:lstStyle/>
          <a:p>
            <a:fld id="{548E7A59-63D1-3D4E-AC74-B1D8F1B791F8}" type="slidenum">
              <a:rPr lang="en-US" smtClean="0"/>
              <a:t>‹#›</a:t>
            </a:fld>
            <a:endParaRPr lang="en-US"/>
          </a:p>
        </p:txBody>
      </p:sp>
    </p:spTree>
    <p:extLst>
      <p:ext uri="{BB962C8B-B14F-4D97-AF65-F5344CB8AC3E}">
        <p14:creationId xmlns:p14="http://schemas.microsoft.com/office/powerpoint/2010/main" val="19303212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A3B1F98-B8CC-A292-E6A8-58BEB1662DD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445296D3-5E48-1623-7F9D-7A6612D5C3BC}"/>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5E46E08-66B0-8409-F8CB-17E8B686B545}"/>
              </a:ext>
            </a:extLst>
          </p:cNvPr>
          <p:cNvSpPr>
            <a:spLocks noGrp="1"/>
          </p:cNvSpPr>
          <p:nvPr>
            <p:ph type="dt" sz="half" idx="10"/>
          </p:nvPr>
        </p:nvSpPr>
        <p:spPr/>
        <p:txBody>
          <a:bodyPr/>
          <a:lstStyle/>
          <a:p>
            <a:fld id="{8C97810A-2E8A-7B4E-AD65-CE551C489B18}" type="datetimeFigureOut">
              <a:rPr lang="en-US" smtClean="0"/>
              <a:t>8/11/25</a:t>
            </a:fld>
            <a:endParaRPr lang="en-US"/>
          </a:p>
        </p:txBody>
      </p:sp>
      <p:sp>
        <p:nvSpPr>
          <p:cNvPr id="5" name="Footer Placeholder 4">
            <a:extLst>
              <a:ext uri="{FF2B5EF4-FFF2-40B4-BE49-F238E27FC236}">
                <a16:creationId xmlns:a16="http://schemas.microsoft.com/office/drawing/2014/main" id="{E64F7FF7-34BE-9460-5691-53799ABAA42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13944EA-F1B5-42CC-2412-623779F6090A}"/>
              </a:ext>
            </a:extLst>
          </p:cNvPr>
          <p:cNvSpPr>
            <a:spLocks noGrp="1"/>
          </p:cNvSpPr>
          <p:nvPr>
            <p:ph type="sldNum" sz="quarter" idx="12"/>
          </p:nvPr>
        </p:nvSpPr>
        <p:spPr/>
        <p:txBody>
          <a:bodyPr/>
          <a:lstStyle/>
          <a:p>
            <a:fld id="{548E7A59-63D1-3D4E-AC74-B1D8F1B791F8}" type="slidenum">
              <a:rPr lang="en-US" smtClean="0"/>
              <a:t>‹#›</a:t>
            </a:fld>
            <a:endParaRPr lang="en-US"/>
          </a:p>
        </p:txBody>
      </p:sp>
    </p:spTree>
    <p:extLst>
      <p:ext uri="{BB962C8B-B14F-4D97-AF65-F5344CB8AC3E}">
        <p14:creationId xmlns:p14="http://schemas.microsoft.com/office/powerpoint/2010/main" val="302443307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0D6FB7-9D2F-118B-7649-F2A62EBAFAF4}"/>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243F489F-0800-2181-2C0D-FA85D70CBFA1}"/>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5DFFBEAB-2502-AA62-D8A1-CA8088EB9F0F}"/>
              </a:ext>
            </a:extLst>
          </p:cNvPr>
          <p:cNvSpPr>
            <a:spLocks noGrp="1"/>
          </p:cNvSpPr>
          <p:nvPr>
            <p:ph type="dt" sz="half" idx="10"/>
          </p:nvPr>
        </p:nvSpPr>
        <p:spPr/>
        <p:txBody>
          <a:bodyPr/>
          <a:lstStyle/>
          <a:p>
            <a:fld id="{8C97810A-2E8A-7B4E-AD65-CE551C489B18}" type="datetimeFigureOut">
              <a:rPr lang="en-US" smtClean="0"/>
              <a:t>8/11/25</a:t>
            </a:fld>
            <a:endParaRPr lang="en-US"/>
          </a:p>
        </p:txBody>
      </p:sp>
      <p:sp>
        <p:nvSpPr>
          <p:cNvPr id="5" name="Footer Placeholder 4">
            <a:extLst>
              <a:ext uri="{FF2B5EF4-FFF2-40B4-BE49-F238E27FC236}">
                <a16:creationId xmlns:a16="http://schemas.microsoft.com/office/drawing/2014/main" id="{43F08549-AD84-6B37-3165-EB46125E135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174840B-BB3F-70BF-6E9D-F10B532E5FBA}"/>
              </a:ext>
            </a:extLst>
          </p:cNvPr>
          <p:cNvSpPr>
            <a:spLocks noGrp="1"/>
          </p:cNvSpPr>
          <p:nvPr>
            <p:ph type="sldNum" sz="quarter" idx="12"/>
          </p:nvPr>
        </p:nvSpPr>
        <p:spPr/>
        <p:txBody>
          <a:bodyPr/>
          <a:lstStyle/>
          <a:p>
            <a:fld id="{548E7A59-63D1-3D4E-AC74-B1D8F1B791F8}" type="slidenum">
              <a:rPr lang="en-US" smtClean="0"/>
              <a:t>‹#›</a:t>
            </a:fld>
            <a:endParaRPr lang="en-US"/>
          </a:p>
        </p:txBody>
      </p:sp>
    </p:spTree>
    <p:extLst>
      <p:ext uri="{BB962C8B-B14F-4D97-AF65-F5344CB8AC3E}">
        <p14:creationId xmlns:p14="http://schemas.microsoft.com/office/powerpoint/2010/main" val="213030560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45679AD-794B-C03E-06A4-2D0701B41190}"/>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5DEF50C9-35AF-9548-0F82-BA894E68ED27}"/>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1CDBFF07-7DAB-18BB-7395-4CB35384FAB0}"/>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A9CFC212-42E2-CD0F-40E3-628EACE0C0E0}"/>
              </a:ext>
            </a:extLst>
          </p:cNvPr>
          <p:cNvSpPr>
            <a:spLocks noGrp="1"/>
          </p:cNvSpPr>
          <p:nvPr>
            <p:ph type="dt" sz="half" idx="10"/>
          </p:nvPr>
        </p:nvSpPr>
        <p:spPr/>
        <p:txBody>
          <a:bodyPr/>
          <a:lstStyle/>
          <a:p>
            <a:fld id="{8C97810A-2E8A-7B4E-AD65-CE551C489B18}" type="datetimeFigureOut">
              <a:rPr lang="en-US" smtClean="0"/>
              <a:t>8/11/25</a:t>
            </a:fld>
            <a:endParaRPr lang="en-US"/>
          </a:p>
        </p:txBody>
      </p:sp>
      <p:sp>
        <p:nvSpPr>
          <p:cNvPr id="6" name="Footer Placeholder 5">
            <a:extLst>
              <a:ext uri="{FF2B5EF4-FFF2-40B4-BE49-F238E27FC236}">
                <a16:creationId xmlns:a16="http://schemas.microsoft.com/office/drawing/2014/main" id="{ACC76B09-63D9-A74B-EBC4-0277E8C4B102}"/>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702EA072-2083-7FF9-A32C-D5CBCB086915}"/>
              </a:ext>
            </a:extLst>
          </p:cNvPr>
          <p:cNvSpPr>
            <a:spLocks noGrp="1"/>
          </p:cNvSpPr>
          <p:nvPr>
            <p:ph type="sldNum" sz="quarter" idx="12"/>
          </p:nvPr>
        </p:nvSpPr>
        <p:spPr/>
        <p:txBody>
          <a:bodyPr/>
          <a:lstStyle/>
          <a:p>
            <a:fld id="{548E7A59-63D1-3D4E-AC74-B1D8F1B791F8}" type="slidenum">
              <a:rPr lang="en-US" smtClean="0"/>
              <a:t>‹#›</a:t>
            </a:fld>
            <a:endParaRPr lang="en-US"/>
          </a:p>
        </p:txBody>
      </p:sp>
    </p:spTree>
    <p:extLst>
      <p:ext uri="{BB962C8B-B14F-4D97-AF65-F5344CB8AC3E}">
        <p14:creationId xmlns:p14="http://schemas.microsoft.com/office/powerpoint/2010/main" val="303730659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63AF67-8A63-64FB-98B4-322D7EDEEE21}"/>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AD6FD790-2675-89CE-A33C-3420E0932B87}"/>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A7AF85D2-702E-B190-BAC3-CC156B6C8B77}"/>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D5FD3090-8D94-8A68-783F-DCFE29FA7A69}"/>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FBFAF880-DF96-D7A0-9457-CB8436F7C422}"/>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14F5AF26-F6CA-6A89-09AD-94A3B8207F35}"/>
              </a:ext>
            </a:extLst>
          </p:cNvPr>
          <p:cNvSpPr>
            <a:spLocks noGrp="1"/>
          </p:cNvSpPr>
          <p:nvPr>
            <p:ph type="dt" sz="half" idx="10"/>
          </p:nvPr>
        </p:nvSpPr>
        <p:spPr/>
        <p:txBody>
          <a:bodyPr/>
          <a:lstStyle/>
          <a:p>
            <a:fld id="{8C97810A-2E8A-7B4E-AD65-CE551C489B18}" type="datetimeFigureOut">
              <a:rPr lang="en-US" smtClean="0"/>
              <a:t>8/11/25</a:t>
            </a:fld>
            <a:endParaRPr lang="en-US"/>
          </a:p>
        </p:txBody>
      </p:sp>
      <p:sp>
        <p:nvSpPr>
          <p:cNvPr id="8" name="Footer Placeholder 7">
            <a:extLst>
              <a:ext uri="{FF2B5EF4-FFF2-40B4-BE49-F238E27FC236}">
                <a16:creationId xmlns:a16="http://schemas.microsoft.com/office/drawing/2014/main" id="{598F4C1F-B69B-FC61-2284-1C8EB908ABCC}"/>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0ECF5880-0F1A-2293-39CB-28B5B08DECC6}"/>
              </a:ext>
            </a:extLst>
          </p:cNvPr>
          <p:cNvSpPr>
            <a:spLocks noGrp="1"/>
          </p:cNvSpPr>
          <p:nvPr>
            <p:ph type="sldNum" sz="quarter" idx="12"/>
          </p:nvPr>
        </p:nvSpPr>
        <p:spPr/>
        <p:txBody>
          <a:bodyPr/>
          <a:lstStyle/>
          <a:p>
            <a:fld id="{548E7A59-63D1-3D4E-AC74-B1D8F1B791F8}" type="slidenum">
              <a:rPr lang="en-US" smtClean="0"/>
              <a:t>‹#›</a:t>
            </a:fld>
            <a:endParaRPr lang="en-US"/>
          </a:p>
        </p:txBody>
      </p:sp>
    </p:spTree>
    <p:extLst>
      <p:ext uri="{BB962C8B-B14F-4D97-AF65-F5344CB8AC3E}">
        <p14:creationId xmlns:p14="http://schemas.microsoft.com/office/powerpoint/2010/main" val="162730056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7BDBBA-F827-D26A-F79B-28AB96A43BC6}"/>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BA038705-076D-8BD7-3D1F-5C1461E2532B}"/>
              </a:ext>
            </a:extLst>
          </p:cNvPr>
          <p:cNvSpPr>
            <a:spLocks noGrp="1"/>
          </p:cNvSpPr>
          <p:nvPr>
            <p:ph type="dt" sz="half" idx="10"/>
          </p:nvPr>
        </p:nvSpPr>
        <p:spPr/>
        <p:txBody>
          <a:bodyPr/>
          <a:lstStyle/>
          <a:p>
            <a:fld id="{8C97810A-2E8A-7B4E-AD65-CE551C489B18}" type="datetimeFigureOut">
              <a:rPr lang="en-US" smtClean="0"/>
              <a:t>8/11/25</a:t>
            </a:fld>
            <a:endParaRPr lang="en-US"/>
          </a:p>
        </p:txBody>
      </p:sp>
      <p:sp>
        <p:nvSpPr>
          <p:cNvPr id="4" name="Footer Placeholder 3">
            <a:extLst>
              <a:ext uri="{FF2B5EF4-FFF2-40B4-BE49-F238E27FC236}">
                <a16:creationId xmlns:a16="http://schemas.microsoft.com/office/drawing/2014/main" id="{28162EE1-9237-4909-AB76-6A3B4C02AA21}"/>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7181D51E-CDCF-32B7-25D4-CF525E2AB6DF}"/>
              </a:ext>
            </a:extLst>
          </p:cNvPr>
          <p:cNvSpPr>
            <a:spLocks noGrp="1"/>
          </p:cNvSpPr>
          <p:nvPr>
            <p:ph type="sldNum" sz="quarter" idx="12"/>
          </p:nvPr>
        </p:nvSpPr>
        <p:spPr/>
        <p:txBody>
          <a:bodyPr/>
          <a:lstStyle/>
          <a:p>
            <a:fld id="{548E7A59-63D1-3D4E-AC74-B1D8F1B791F8}" type="slidenum">
              <a:rPr lang="en-US" smtClean="0"/>
              <a:t>‹#›</a:t>
            </a:fld>
            <a:endParaRPr lang="en-US"/>
          </a:p>
        </p:txBody>
      </p:sp>
    </p:spTree>
    <p:extLst>
      <p:ext uri="{BB962C8B-B14F-4D97-AF65-F5344CB8AC3E}">
        <p14:creationId xmlns:p14="http://schemas.microsoft.com/office/powerpoint/2010/main" val="251951954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3B6EBBFC-E5BA-955C-5A6A-F486E6CD3948}"/>
              </a:ext>
            </a:extLst>
          </p:cNvPr>
          <p:cNvSpPr>
            <a:spLocks noGrp="1"/>
          </p:cNvSpPr>
          <p:nvPr>
            <p:ph type="dt" sz="half" idx="10"/>
          </p:nvPr>
        </p:nvSpPr>
        <p:spPr/>
        <p:txBody>
          <a:bodyPr/>
          <a:lstStyle/>
          <a:p>
            <a:fld id="{8C97810A-2E8A-7B4E-AD65-CE551C489B18}" type="datetimeFigureOut">
              <a:rPr lang="en-US" smtClean="0"/>
              <a:t>8/11/25</a:t>
            </a:fld>
            <a:endParaRPr lang="en-US"/>
          </a:p>
        </p:txBody>
      </p:sp>
      <p:sp>
        <p:nvSpPr>
          <p:cNvPr id="3" name="Footer Placeholder 2">
            <a:extLst>
              <a:ext uri="{FF2B5EF4-FFF2-40B4-BE49-F238E27FC236}">
                <a16:creationId xmlns:a16="http://schemas.microsoft.com/office/drawing/2014/main" id="{4E3FC16C-A605-4500-CB96-E7EF109673B7}"/>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0B897CA0-9172-C5A4-9B09-E2EADFA79A2F}"/>
              </a:ext>
            </a:extLst>
          </p:cNvPr>
          <p:cNvSpPr>
            <a:spLocks noGrp="1"/>
          </p:cNvSpPr>
          <p:nvPr>
            <p:ph type="sldNum" sz="quarter" idx="12"/>
          </p:nvPr>
        </p:nvSpPr>
        <p:spPr/>
        <p:txBody>
          <a:bodyPr/>
          <a:lstStyle/>
          <a:p>
            <a:fld id="{548E7A59-63D1-3D4E-AC74-B1D8F1B791F8}" type="slidenum">
              <a:rPr lang="en-US" smtClean="0"/>
              <a:t>‹#›</a:t>
            </a:fld>
            <a:endParaRPr lang="en-US"/>
          </a:p>
        </p:txBody>
      </p:sp>
    </p:spTree>
    <p:extLst>
      <p:ext uri="{BB962C8B-B14F-4D97-AF65-F5344CB8AC3E}">
        <p14:creationId xmlns:p14="http://schemas.microsoft.com/office/powerpoint/2010/main" val="89122163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427AD43-9904-569D-9366-12A738EB25C3}"/>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6D24236A-7C08-C176-407D-9DE128E965BC}"/>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72D28705-9393-D451-3B1C-56093BAFAAC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A698539D-BE5D-A353-9874-BFA2D3F1BC99}"/>
              </a:ext>
            </a:extLst>
          </p:cNvPr>
          <p:cNvSpPr>
            <a:spLocks noGrp="1"/>
          </p:cNvSpPr>
          <p:nvPr>
            <p:ph type="dt" sz="half" idx="10"/>
          </p:nvPr>
        </p:nvSpPr>
        <p:spPr/>
        <p:txBody>
          <a:bodyPr/>
          <a:lstStyle/>
          <a:p>
            <a:fld id="{8C97810A-2E8A-7B4E-AD65-CE551C489B18}" type="datetimeFigureOut">
              <a:rPr lang="en-US" smtClean="0"/>
              <a:t>8/11/25</a:t>
            </a:fld>
            <a:endParaRPr lang="en-US"/>
          </a:p>
        </p:txBody>
      </p:sp>
      <p:sp>
        <p:nvSpPr>
          <p:cNvPr id="6" name="Footer Placeholder 5">
            <a:extLst>
              <a:ext uri="{FF2B5EF4-FFF2-40B4-BE49-F238E27FC236}">
                <a16:creationId xmlns:a16="http://schemas.microsoft.com/office/drawing/2014/main" id="{C2662734-2F9A-FCF2-4DFD-16AE28DED021}"/>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56767B7C-2D6B-CF3D-E2B7-24C51C3B1153}"/>
              </a:ext>
            </a:extLst>
          </p:cNvPr>
          <p:cNvSpPr>
            <a:spLocks noGrp="1"/>
          </p:cNvSpPr>
          <p:nvPr>
            <p:ph type="sldNum" sz="quarter" idx="12"/>
          </p:nvPr>
        </p:nvSpPr>
        <p:spPr/>
        <p:txBody>
          <a:bodyPr/>
          <a:lstStyle/>
          <a:p>
            <a:fld id="{548E7A59-63D1-3D4E-AC74-B1D8F1B791F8}" type="slidenum">
              <a:rPr lang="en-US" smtClean="0"/>
              <a:t>‹#›</a:t>
            </a:fld>
            <a:endParaRPr lang="en-US"/>
          </a:p>
        </p:txBody>
      </p:sp>
    </p:spTree>
    <p:extLst>
      <p:ext uri="{BB962C8B-B14F-4D97-AF65-F5344CB8AC3E}">
        <p14:creationId xmlns:p14="http://schemas.microsoft.com/office/powerpoint/2010/main" val="14775756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3031D9A-A430-AB07-5CE7-B610C723E116}"/>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ED888583-B19D-5E85-E8C9-EC46D90963D8}"/>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6CD73A5F-D94F-F7F4-178A-E411E67C6DC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3607953C-0DCB-4990-23F3-9613C4BAB5ED}"/>
              </a:ext>
            </a:extLst>
          </p:cNvPr>
          <p:cNvSpPr>
            <a:spLocks noGrp="1"/>
          </p:cNvSpPr>
          <p:nvPr>
            <p:ph type="dt" sz="half" idx="10"/>
          </p:nvPr>
        </p:nvSpPr>
        <p:spPr/>
        <p:txBody>
          <a:bodyPr/>
          <a:lstStyle/>
          <a:p>
            <a:fld id="{8C97810A-2E8A-7B4E-AD65-CE551C489B18}" type="datetimeFigureOut">
              <a:rPr lang="en-US" smtClean="0"/>
              <a:t>8/11/25</a:t>
            </a:fld>
            <a:endParaRPr lang="en-US"/>
          </a:p>
        </p:txBody>
      </p:sp>
      <p:sp>
        <p:nvSpPr>
          <p:cNvPr id="6" name="Footer Placeholder 5">
            <a:extLst>
              <a:ext uri="{FF2B5EF4-FFF2-40B4-BE49-F238E27FC236}">
                <a16:creationId xmlns:a16="http://schemas.microsoft.com/office/drawing/2014/main" id="{01B475CF-F706-D4A8-074D-102AEB1442B2}"/>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D74ADD0-08A8-7EAD-C4D7-B8FA5A734327}"/>
              </a:ext>
            </a:extLst>
          </p:cNvPr>
          <p:cNvSpPr>
            <a:spLocks noGrp="1"/>
          </p:cNvSpPr>
          <p:nvPr>
            <p:ph type="sldNum" sz="quarter" idx="12"/>
          </p:nvPr>
        </p:nvSpPr>
        <p:spPr/>
        <p:txBody>
          <a:bodyPr/>
          <a:lstStyle/>
          <a:p>
            <a:fld id="{548E7A59-63D1-3D4E-AC74-B1D8F1B791F8}" type="slidenum">
              <a:rPr lang="en-US" smtClean="0"/>
              <a:t>‹#›</a:t>
            </a:fld>
            <a:endParaRPr lang="en-US"/>
          </a:p>
        </p:txBody>
      </p:sp>
    </p:spTree>
    <p:extLst>
      <p:ext uri="{BB962C8B-B14F-4D97-AF65-F5344CB8AC3E}">
        <p14:creationId xmlns:p14="http://schemas.microsoft.com/office/powerpoint/2010/main" val="104421078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3DD7FCCF-94F6-8F7E-2C5C-29D40A196E0B}"/>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1BA5BADC-FEBD-12CB-0DBD-2709553682FF}"/>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5B3EDB8-C2ED-D42E-76F6-A83C6A5E4755}"/>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8C97810A-2E8A-7B4E-AD65-CE551C489B18}" type="datetimeFigureOut">
              <a:rPr lang="en-US" smtClean="0"/>
              <a:t>8/11/25</a:t>
            </a:fld>
            <a:endParaRPr lang="en-US"/>
          </a:p>
        </p:txBody>
      </p:sp>
      <p:sp>
        <p:nvSpPr>
          <p:cNvPr id="5" name="Footer Placeholder 4">
            <a:extLst>
              <a:ext uri="{FF2B5EF4-FFF2-40B4-BE49-F238E27FC236}">
                <a16:creationId xmlns:a16="http://schemas.microsoft.com/office/drawing/2014/main" id="{FE268075-36D9-5650-33A1-6EB0B5DE40B4}"/>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6E844A89-7E88-AC9B-8E28-A9D4C9FB40B9}"/>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548E7A59-63D1-3D4E-AC74-B1D8F1B791F8}" type="slidenum">
              <a:rPr lang="en-US" smtClean="0"/>
              <a:t>‹#›</a:t>
            </a:fld>
            <a:endParaRPr lang="en-US"/>
          </a:p>
        </p:txBody>
      </p:sp>
    </p:spTree>
    <p:extLst>
      <p:ext uri="{BB962C8B-B14F-4D97-AF65-F5344CB8AC3E}">
        <p14:creationId xmlns:p14="http://schemas.microsoft.com/office/powerpoint/2010/main" val="79638671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9.m4a"/><Relationship Id="rId1" Type="http://schemas.openxmlformats.org/officeDocument/2006/relationships/audio" Target="NULL" TargetMode="External"/><Relationship Id="rId4" Type="http://schemas.openxmlformats.org/officeDocument/2006/relationships/image" Target="../media/image2.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9.m4a"/><Relationship Id="rId1" Type="http://schemas.openxmlformats.org/officeDocument/2006/relationships/audio" Target="NULL" TargetMode="External"/><Relationship Id="rId4" Type="http://schemas.openxmlformats.org/officeDocument/2006/relationships/image" Target="../media/image2.pn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9.m4a"/><Relationship Id="rId1" Type="http://schemas.openxmlformats.org/officeDocument/2006/relationships/audio" Target="NULL" TargetMode="External"/><Relationship Id="rId4" Type="http://schemas.openxmlformats.org/officeDocument/2006/relationships/image" Target="../media/image2.pn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9.m4a"/><Relationship Id="rId1" Type="http://schemas.openxmlformats.org/officeDocument/2006/relationships/audio" Target="NULL" TargetMode="External"/><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m4a"/><Relationship Id="rId1" Type="http://schemas.microsoft.com/office/2007/relationships/media" Target="../media/media1.m4a"/><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9.m4a"/><Relationship Id="rId1" Type="http://schemas.openxmlformats.org/officeDocument/2006/relationships/audio" Target="NULL" TargetMode="External"/><Relationship Id="rId4" Type="http://schemas.openxmlformats.org/officeDocument/2006/relationships/image" Target="../media/image2.png"/></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9.m4a"/><Relationship Id="rId1" Type="http://schemas.openxmlformats.org/officeDocument/2006/relationships/audio" Target="NULL" TargetMode="External"/><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2.m4a"/><Relationship Id="rId1" Type="http://schemas.microsoft.com/office/2007/relationships/media" Target="../media/media2.m4a"/><Relationship Id="rId4" Type="http://schemas.openxmlformats.org/officeDocument/2006/relationships/image" Target="../media/image2.png"/></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0.m4a"/><Relationship Id="rId1" Type="http://schemas.microsoft.com/office/2007/relationships/media" Target="../media/media10.m4a"/><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4.m4a"/><Relationship Id="rId1" Type="http://schemas.microsoft.com/office/2007/relationships/media" Target="../media/media4.m4a"/><Relationship Id="rId4" Type="http://schemas.openxmlformats.org/officeDocument/2006/relationships/image" Target="../media/image2.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6.m4a"/><Relationship Id="rId1" Type="http://schemas.openxmlformats.org/officeDocument/2006/relationships/audio" Target="NULL" TargetMode="External"/><Relationship Id="rId4" Type="http://schemas.openxmlformats.org/officeDocument/2006/relationships/image" Target="../media/image2.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8.m4a"/><Relationship Id="rId1" Type="http://schemas.openxmlformats.org/officeDocument/2006/relationships/audio" Target="NULL" TargetMode="External"/><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11E6F9-48A4-0F48-121D-CA789C12D048}"/>
              </a:ext>
            </a:extLst>
          </p:cNvPr>
          <p:cNvSpPr>
            <a:spLocks noGrp="1"/>
          </p:cNvSpPr>
          <p:nvPr>
            <p:ph type="ctrTitle"/>
          </p:nvPr>
        </p:nvSpPr>
        <p:spPr>
          <a:xfrm>
            <a:off x="1603899" y="3181982"/>
            <a:ext cx="9144000" cy="2387600"/>
          </a:xfrm>
        </p:spPr>
        <p:txBody>
          <a:bodyPr>
            <a:normAutofit fontScale="90000"/>
          </a:bodyPr>
          <a:lstStyle/>
          <a:p>
            <a:r>
              <a:rPr lang="en-US" dirty="0"/>
              <a:t>Multiplication to 81</a:t>
            </a:r>
            <a:br>
              <a:rPr lang="en-US" dirty="0"/>
            </a:br>
            <a:br>
              <a:rPr lang="en-US" dirty="0"/>
            </a:br>
            <a:r>
              <a:rPr lang="en-US" dirty="0"/>
              <a:t>Lesson 2</a:t>
            </a:r>
          </a:p>
        </p:txBody>
      </p:sp>
      <p:pic>
        <p:nvPicPr>
          <p:cNvPr id="4" name="Picture 3">
            <a:extLst>
              <a:ext uri="{FF2B5EF4-FFF2-40B4-BE49-F238E27FC236}">
                <a16:creationId xmlns:a16="http://schemas.microsoft.com/office/drawing/2014/main" id="{5E43EB96-1EA1-4A1E-9C9A-92583C5F9E90}"/>
              </a:ext>
            </a:extLst>
          </p:cNvPr>
          <p:cNvPicPr>
            <a:picLocks noChangeAspect="1"/>
          </p:cNvPicPr>
          <p:nvPr/>
        </p:nvPicPr>
        <p:blipFill>
          <a:blip r:embed="rId2"/>
          <a:stretch>
            <a:fillRect/>
          </a:stretch>
        </p:blipFill>
        <p:spPr>
          <a:xfrm>
            <a:off x="834400" y="1480928"/>
            <a:ext cx="11021293" cy="1004820"/>
          </a:xfrm>
          <a:prstGeom prst="rect">
            <a:avLst/>
          </a:prstGeom>
        </p:spPr>
      </p:pic>
    </p:spTree>
    <p:extLst>
      <p:ext uri="{BB962C8B-B14F-4D97-AF65-F5344CB8AC3E}">
        <p14:creationId xmlns:p14="http://schemas.microsoft.com/office/powerpoint/2010/main" val="1152498174"/>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E25C747-62B3-4BED-D372-3BEC40BB5AE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8E4E568-81EA-D976-0275-A727228D505A}"/>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9</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07DDB780-F00B-4082-CCDC-606DC053B70C}"/>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54</a:t>
            </a:r>
          </a:p>
        </p:txBody>
      </p:sp>
      <p:pic>
        <p:nvPicPr>
          <p:cNvPr id="9" name="Audio 8">
            <a:extLst>
              <a:ext uri="{FF2B5EF4-FFF2-40B4-BE49-F238E27FC236}">
                <a16:creationId xmlns:a16="http://schemas.microsoft.com/office/drawing/2014/main" id="{0DF4557B-4D58-BC9E-F6F8-4FBAFC8DFC86}"/>
              </a:ext>
            </a:extLst>
          </p:cNvPr>
          <p:cNvPicPr>
            <a:picLocks noChangeAspect="1"/>
          </p:cNvPicPr>
          <p:nvPr>
            <a:audioFile r:link="rId1"/>
            <p:extLst>
              <p:ext uri="{DAA4B4D4-6D71-4841-9C94-3DE7FCFB9230}">
                <p14:media xmlns:p14="http://schemas.microsoft.com/office/powerpoint/2010/main" r:embed="rId2">
                  <p14:trim st="109.2778"/>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281368392"/>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9"/>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9"/>
                </p:tgtEl>
              </p:cMediaNode>
            </p:audio>
          </p:childTnLst>
        </p:cTn>
      </p:par>
    </p:tnLst>
    <p:bldLst>
      <p:bldP spid="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10</a:t>
            </a:r>
          </a:p>
        </p:txBody>
      </p:sp>
      <p:pic>
        <p:nvPicPr>
          <p:cNvPr id="18" name="Audio 17">
            <a:extLst>
              <a:ext uri="{FF2B5EF4-FFF2-40B4-BE49-F238E27FC236}">
                <a16:creationId xmlns:a16="http://schemas.microsoft.com/office/drawing/2014/main" id="{79409E6B-5119-E056-E12D-32DCCC1AED31}"/>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882118253"/>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8"/>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8"/>
                </p:tgtEl>
              </p:cMediaNode>
            </p:audio>
          </p:childTnLst>
        </p:cTn>
      </p:par>
    </p:tnLst>
    <p:bldLst>
      <p:bldP spid="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E25C747-62B3-4BED-D372-3BEC40BB5AE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8E4E568-81EA-D976-0275-A727228D505A}"/>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9</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07DDB780-F00B-4082-CCDC-606DC053B70C}"/>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54</a:t>
            </a:r>
          </a:p>
        </p:txBody>
      </p:sp>
      <p:pic>
        <p:nvPicPr>
          <p:cNvPr id="9" name="Audio 8">
            <a:extLst>
              <a:ext uri="{FF2B5EF4-FFF2-40B4-BE49-F238E27FC236}">
                <a16:creationId xmlns:a16="http://schemas.microsoft.com/office/drawing/2014/main" id="{0DF4557B-4D58-BC9E-F6F8-4FBAFC8DFC86}"/>
              </a:ext>
            </a:extLst>
          </p:cNvPr>
          <p:cNvPicPr>
            <a:picLocks noChangeAspect="1"/>
          </p:cNvPicPr>
          <p:nvPr>
            <a:audioFile r:link="rId1"/>
            <p:extLst>
              <p:ext uri="{DAA4B4D4-6D71-4841-9C94-3DE7FCFB9230}">
                <p14:media xmlns:p14="http://schemas.microsoft.com/office/powerpoint/2010/main" r:embed="rId2">
                  <p14:trim st="109.2778"/>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162018503"/>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9"/>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9"/>
                </p:tgtEl>
              </p:cMediaNode>
            </p:audio>
          </p:childTnLst>
        </p:cTn>
      </p:par>
    </p:tnLst>
    <p:bldLst>
      <p:bldP spid="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555446-E65A-6CDB-1121-67ED5BEBBBA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A3DD887-CEAD-A99E-5E95-EA9A7496A77C}"/>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7</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322A2BC-7A75-F8BA-A41F-9B18E1FF8E1A}"/>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49</a:t>
            </a:r>
          </a:p>
        </p:txBody>
      </p:sp>
      <p:pic>
        <p:nvPicPr>
          <p:cNvPr id="14" name="Audio 13">
            <a:extLst>
              <a:ext uri="{FF2B5EF4-FFF2-40B4-BE49-F238E27FC236}">
                <a16:creationId xmlns:a16="http://schemas.microsoft.com/office/drawing/2014/main" id="{1DDFCFC9-4B1F-636C-FDC5-785510D1E5C5}"/>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674041173"/>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4"/>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4"/>
                </p:tgtEl>
              </p:cMediaNode>
            </p:audio>
          </p:childTnLst>
        </p:cTn>
      </p:par>
    </p:tnLst>
    <p:bldLst>
      <p:bldP spid="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9</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516378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72</a:t>
            </a:r>
          </a:p>
        </p:txBody>
      </p:sp>
      <p:pic>
        <p:nvPicPr>
          <p:cNvPr id="33" name="Audio 32">
            <a:extLst>
              <a:ext uri="{FF2B5EF4-FFF2-40B4-BE49-F238E27FC236}">
                <a16:creationId xmlns:a16="http://schemas.microsoft.com/office/drawing/2014/main" id="{8E1B7CE4-55B8-0711-C188-00AF3814FFEC}"/>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687412952"/>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33"/>
                </p:tgtEl>
              </p:cMediaNode>
            </p:audio>
          </p:childTnLst>
        </p:cTn>
      </p:par>
    </p:tnLst>
    <p:bldLst>
      <p:bldP spid="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555446-E65A-6CDB-1121-67ED5BEBBBA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A3DD887-CEAD-A99E-5E95-EA9A7496A77C}"/>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7</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322A2BC-7A75-F8BA-A41F-9B18E1FF8E1A}"/>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49</a:t>
            </a:r>
          </a:p>
        </p:txBody>
      </p:sp>
      <p:pic>
        <p:nvPicPr>
          <p:cNvPr id="14" name="Audio 13">
            <a:extLst>
              <a:ext uri="{FF2B5EF4-FFF2-40B4-BE49-F238E27FC236}">
                <a16:creationId xmlns:a16="http://schemas.microsoft.com/office/drawing/2014/main" id="{1DDFCFC9-4B1F-636C-FDC5-785510D1E5C5}"/>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984946508"/>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4"/>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4"/>
                </p:tgtEl>
              </p:cMediaNode>
            </p:audio>
          </p:childTnLst>
        </p:cTn>
      </p:par>
    </p:tnLst>
    <p:bldLst>
      <p:bldP spid="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9</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516378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72</a:t>
            </a:r>
          </a:p>
        </p:txBody>
      </p:sp>
      <p:pic>
        <p:nvPicPr>
          <p:cNvPr id="33" name="Audio 32">
            <a:extLst>
              <a:ext uri="{FF2B5EF4-FFF2-40B4-BE49-F238E27FC236}">
                <a16:creationId xmlns:a16="http://schemas.microsoft.com/office/drawing/2014/main" id="{8E1B7CE4-55B8-0711-C188-00AF3814FFEC}"/>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942450726"/>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33"/>
                </p:tgtEl>
              </p:cMediaNode>
            </p:audio>
          </p:childTnLst>
        </p:cTn>
      </p:par>
    </p:tnLst>
    <p:bldLst>
      <p:bldP spid="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E25C747-62B3-4BED-D372-3BEC40BB5AE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8E4E568-81EA-D976-0275-A727228D505A}"/>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9</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07DDB780-F00B-4082-CCDC-606DC053B70C}"/>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54</a:t>
            </a:r>
          </a:p>
        </p:txBody>
      </p:sp>
      <p:pic>
        <p:nvPicPr>
          <p:cNvPr id="9" name="Audio 8">
            <a:extLst>
              <a:ext uri="{FF2B5EF4-FFF2-40B4-BE49-F238E27FC236}">
                <a16:creationId xmlns:a16="http://schemas.microsoft.com/office/drawing/2014/main" id="{0DF4557B-4D58-BC9E-F6F8-4FBAFC8DFC86}"/>
              </a:ext>
            </a:extLst>
          </p:cNvPr>
          <p:cNvPicPr>
            <a:picLocks noChangeAspect="1"/>
          </p:cNvPicPr>
          <p:nvPr>
            <a:audioFile r:link="rId1"/>
            <p:extLst>
              <p:ext uri="{DAA4B4D4-6D71-4841-9C94-3DE7FCFB9230}">
                <p14:media xmlns:p14="http://schemas.microsoft.com/office/powerpoint/2010/main" r:embed="rId2">
                  <p14:trim st="109.2778"/>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075772652"/>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9"/>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9"/>
                </p:tgtEl>
              </p:cMediaNode>
            </p:audio>
          </p:childTnLst>
        </p:cTn>
      </p:par>
    </p:tnLst>
    <p:bldLst>
      <p:bldP spid="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10</a:t>
            </a:r>
          </a:p>
        </p:txBody>
      </p:sp>
      <p:pic>
        <p:nvPicPr>
          <p:cNvPr id="18" name="Audio 17">
            <a:extLst>
              <a:ext uri="{FF2B5EF4-FFF2-40B4-BE49-F238E27FC236}">
                <a16:creationId xmlns:a16="http://schemas.microsoft.com/office/drawing/2014/main" id="{79409E6B-5119-E056-E12D-32DCCC1AED31}"/>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608379813"/>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8"/>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8"/>
                </p:tgtEl>
              </p:cMediaNode>
            </p:audio>
          </p:childTnLst>
        </p:cTn>
      </p:par>
    </p:tnLst>
    <p:bldLst>
      <p:bldP spid="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E25C747-62B3-4BED-D372-3BEC40BB5AE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8E4E568-81EA-D976-0275-A727228D505A}"/>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9</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07DDB780-F00B-4082-CCDC-606DC053B70C}"/>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54</a:t>
            </a:r>
          </a:p>
        </p:txBody>
      </p:sp>
      <p:pic>
        <p:nvPicPr>
          <p:cNvPr id="9" name="Audio 8">
            <a:extLst>
              <a:ext uri="{FF2B5EF4-FFF2-40B4-BE49-F238E27FC236}">
                <a16:creationId xmlns:a16="http://schemas.microsoft.com/office/drawing/2014/main" id="{0DF4557B-4D58-BC9E-F6F8-4FBAFC8DFC86}"/>
              </a:ext>
            </a:extLst>
          </p:cNvPr>
          <p:cNvPicPr>
            <a:picLocks noChangeAspect="1"/>
          </p:cNvPicPr>
          <p:nvPr>
            <a:audioFile r:link="rId1"/>
            <p:extLst>
              <p:ext uri="{DAA4B4D4-6D71-4841-9C94-3DE7FCFB9230}">
                <p14:media xmlns:p14="http://schemas.microsoft.com/office/powerpoint/2010/main" r:embed="rId2">
                  <p14:trim st="109.2778"/>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397811712"/>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9"/>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9"/>
                </p:tgtEl>
              </p:cMediaNode>
            </p:audio>
          </p:childTnLst>
        </p:cTn>
      </p:par>
    </p:tnLst>
    <p:bldLst>
      <p:bldP spid="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2C20D6E-FA57-529D-1DC8-ADE872B24B13}"/>
              </a:ext>
            </a:extLst>
          </p:cNvPr>
          <p:cNvSpPr txBox="1"/>
          <p:nvPr/>
        </p:nvSpPr>
        <p:spPr>
          <a:xfrm>
            <a:off x="1094678" y="1366897"/>
            <a:ext cx="10002644" cy="2554545"/>
          </a:xfrm>
          <a:prstGeom prst="rect">
            <a:avLst/>
          </a:prstGeom>
          <a:noFill/>
        </p:spPr>
        <p:txBody>
          <a:bodyPr wrap="square" rtlCol="0">
            <a:spAutoFit/>
          </a:bodyPr>
          <a:lstStyle/>
          <a:p>
            <a:pPr algn="ctr"/>
            <a:endParaRPr lang="en-US" sz="3200" b="0" i="0" u="none" strike="noStrike" dirty="0">
              <a:solidFill>
                <a:srgbClr val="212121"/>
              </a:solidFill>
              <a:effectLst/>
              <a:latin typeface="Calibri" panose="020F0502020204030204" pitchFamily="34" charset="0"/>
            </a:endParaRPr>
          </a:p>
          <a:p>
            <a:pPr algn="ctr"/>
            <a:r>
              <a:rPr lang="en-US" sz="3200" b="0" i="0" u="none" strike="noStrike" dirty="0">
                <a:solidFill>
                  <a:srgbClr val="212121"/>
                </a:solidFill>
                <a:effectLst/>
                <a:latin typeface="Calibri" panose="020F0502020204030204" pitchFamily="34" charset="0"/>
              </a:rPr>
              <a:t> Math problems and answers will </a:t>
            </a:r>
            <a:r>
              <a:rPr lang="en-US" sz="3200" dirty="0">
                <a:solidFill>
                  <a:srgbClr val="212121"/>
                </a:solidFill>
                <a:latin typeface="Calibri" panose="020F0502020204030204" pitchFamily="34" charset="0"/>
              </a:rPr>
              <a:t>be presented by </a:t>
            </a:r>
            <a:r>
              <a:rPr lang="en-US" sz="3200" b="0" i="0" u="none" strike="noStrike" dirty="0">
                <a:solidFill>
                  <a:srgbClr val="212121"/>
                </a:solidFill>
                <a:effectLst/>
                <a:latin typeface="Calibri" panose="020F0502020204030204" pitchFamily="34" charset="0"/>
              </a:rPr>
              <a:t>the smartboard. It is your job to beat the smartboard and write down the answer before it is given. Let’s get started. Ready. Begin.</a:t>
            </a:r>
            <a:endParaRPr lang="en-US" sz="3200" dirty="0"/>
          </a:p>
        </p:txBody>
      </p:sp>
      <p:pic>
        <p:nvPicPr>
          <p:cNvPr id="9" name="Audio 8">
            <a:extLst>
              <a:ext uri="{FF2B5EF4-FFF2-40B4-BE49-F238E27FC236}">
                <a16:creationId xmlns:a16="http://schemas.microsoft.com/office/drawing/2014/main" id="{9A0A7FB4-3A5D-ACC2-CD88-A67A37B1FEF3}"/>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027169660"/>
      </p:ext>
    </p:extLst>
  </p:cSld>
  <p:clrMapOvr>
    <a:masterClrMapping/>
  </p:clrMapOvr>
  <mc:AlternateContent xmlns:mc="http://schemas.openxmlformats.org/markup-compatibility/2006" xmlns:p14="http://schemas.microsoft.com/office/powerpoint/2010/main">
    <mc:Choice Requires="p14">
      <p:transition p14:dur="0" advClick="0" advTm="11317"/>
    </mc:Choice>
    <mc:Fallback xmlns="">
      <p:transition advClick="0" advTm="1131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9"/>
                </p:tgtEl>
              </p:cMediaNode>
            </p:audio>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555446-E65A-6CDB-1121-67ED5BEBBBA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A3DD887-CEAD-A99E-5E95-EA9A7496A77C}"/>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7</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322A2BC-7A75-F8BA-A41F-9B18E1FF8E1A}"/>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49</a:t>
            </a:r>
          </a:p>
        </p:txBody>
      </p:sp>
      <p:pic>
        <p:nvPicPr>
          <p:cNvPr id="14" name="Audio 13">
            <a:extLst>
              <a:ext uri="{FF2B5EF4-FFF2-40B4-BE49-F238E27FC236}">
                <a16:creationId xmlns:a16="http://schemas.microsoft.com/office/drawing/2014/main" id="{1DDFCFC9-4B1F-636C-FDC5-785510D1E5C5}"/>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756436298"/>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4"/>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4"/>
                </p:tgtEl>
              </p:cMediaNode>
            </p:audio>
          </p:childTnLst>
        </p:cTn>
      </p:par>
    </p:tnLst>
    <p:bldLst>
      <p:bldP spid="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10</a:t>
            </a:r>
          </a:p>
        </p:txBody>
      </p:sp>
      <p:pic>
        <p:nvPicPr>
          <p:cNvPr id="18" name="Audio 17">
            <a:extLst>
              <a:ext uri="{FF2B5EF4-FFF2-40B4-BE49-F238E27FC236}">
                <a16:creationId xmlns:a16="http://schemas.microsoft.com/office/drawing/2014/main" id="{79409E6B-5119-E056-E12D-32DCCC1AED31}"/>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619501062"/>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8"/>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8"/>
                </p:tgtEl>
              </p:cMediaNode>
            </p:audio>
          </p:childTnLst>
        </p:cTn>
      </p:par>
    </p:tnLst>
    <p:bldLst>
      <p:bldP spid="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9</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516378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72</a:t>
            </a:r>
          </a:p>
        </p:txBody>
      </p:sp>
      <p:pic>
        <p:nvPicPr>
          <p:cNvPr id="33" name="Audio 32">
            <a:extLst>
              <a:ext uri="{FF2B5EF4-FFF2-40B4-BE49-F238E27FC236}">
                <a16:creationId xmlns:a16="http://schemas.microsoft.com/office/drawing/2014/main" id="{8E1B7CE4-55B8-0711-C188-00AF3814FFEC}"/>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673009097"/>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33"/>
                </p:tgtEl>
              </p:cMediaNode>
            </p:audio>
          </p:childTnLst>
        </p:cTn>
      </p:par>
    </p:tnLst>
    <p:bldLst>
      <p:bldP spid="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10</a:t>
            </a:r>
          </a:p>
        </p:txBody>
      </p:sp>
      <p:pic>
        <p:nvPicPr>
          <p:cNvPr id="18" name="Audio 17">
            <a:extLst>
              <a:ext uri="{FF2B5EF4-FFF2-40B4-BE49-F238E27FC236}">
                <a16:creationId xmlns:a16="http://schemas.microsoft.com/office/drawing/2014/main" id="{79409E6B-5119-E056-E12D-32DCCC1AED31}"/>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872929115"/>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8"/>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8"/>
                </p:tgtEl>
              </p:cMediaNode>
            </p:audio>
          </p:childTnLst>
        </p:cTn>
      </p:par>
    </p:tnLst>
    <p:bldLst>
      <p:bldP spid="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9</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516378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72</a:t>
            </a:r>
          </a:p>
        </p:txBody>
      </p:sp>
      <p:pic>
        <p:nvPicPr>
          <p:cNvPr id="33" name="Audio 32">
            <a:extLst>
              <a:ext uri="{FF2B5EF4-FFF2-40B4-BE49-F238E27FC236}">
                <a16:creationId xmlns:a16="http://schemas.microsoft.com/office/drawing/2014/main" id="{8E1B7CE4-55B8-0711-C188-00AF3814FFEC}"/>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663961162"/>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33"/>
                </p:tgtEl>
              </p:cMediaNode>
            </p:audio>
          </p:childTnLst>
        </p:cTn>
      </p:par>
    </p:tnLst>
    <p:bldLst>
      <p:bldP spid="3"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9</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516378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72</a:t>
            </a:r>
          </a:p>
        </p:txBody>
      </p:sp>
      <p:pic>
        <p:nvPicPr>
          <p:cNvPr id="33" name="Audio 32">
            <a:extLst>
              <a:ext uri="{FF2B5EF4-FFF2-40B4-BE49-F238E27FC236}">
                <a16:creationId xmlns:a16="http://schemas.microsoft.com/office/drawing/2014/main" id="{8E1B7CE4-55B8-0711-C188-00AF3814FFEC}"/>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5061378"/>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33"/>
                </p:tgtEl>
              </p:cMediaNode>
            </p:audio>
          </p:childTnLst>
        </p:cTn>
      </p:par>
    </p:tnLst>
    <p:bldLst>
      <p:bldP spid="3"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E25C747-62B3-4BED-D372-3BEC40BB5AE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8E4E568-81EA-D976-0275-A727228D505A}"/>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9</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07DDB780-F00B-4082-CCDC-606DC053B70C}"/>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54</a:t>
            </a:r>
          </a:p>
        </p:txBody>
      </p:sp>
      <p:pic>
        <p:nvPicPr>
          <p:cNvPr id="9" name="Audio 8">
            <a:extLst>
              <a:ext uri="{FF2B5EF4-FFF2-40B4-BE49-F238E27FC236}">
                <a16:creationId xmlns:a16="http://schemas.microsoft.com/office/drawing/2014/main" id="{0DF4557B-4D58-BC9E-F6F8-4FBAFC8DFC86}"/>
              </a:ext>
            </a:extLst>
          </p:cNvPr>
          <p:cNvPicPr>
            <a:picLocks noChangeAspect="1"/>
          </p:cNvPicPr>
          <p:nvPr>
            <a:audioFile r:link="rId1"/>
            <p:extLst>
              <p:ext uri="{DAA4B4D4-6D71-4841-9C94-3DE7FCFB9230}">
                <p14:media xmlns:p14="http://schemas.microsoft.com/office/powerpoint/2010/main" r:embed="rId2">
                  <p14:trim st="109.2778"/>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642211023"/>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9"/>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9"/>
                </p:tgtEl>
              </p:cMediaNode>
            </p:audio>
          </p:childTnLst>
        </p:cTn>
      </p:par>
    </p:tnLst>
    <p:bldLst>
      <p:bldP spid="3"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9</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516378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72</a:t>
            </a:r>
          </a:p>
        </p:txBody>
      </p:sp>
      <p:pic>
        <p:nvPicPr>
          <p:cNvPr id="33" name="Audio 32">
            <a:extLst>
              <a:ext uri="{FF2B5EF4-FFF2-40B4-BE49-F238E27FC236}">
                <a16:creationId xmlns:a16="http://schemas.microsoft.com/office/drawing/2014/main" id="{8E1B7CE4-55B8-0711-C188-00AF3814FFEC}"/>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702031891"/>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33"/>
                </p:tgtEl>
              </p:cMediaNode>
            </p:audio>
          </p:childTnLst>
        </p:cTn>
      </p:par>
    </p:tnLst>
    <p:bldLst>
      <p:bldP spid="3"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10</a:t>
            </a:r>
          </a:p>
        </p:txBody>
      </p:sp>
      <p:pic>
        <p:nvPicPr>
          <p:cNvPr id="18" name="Audio 17">
            <a:extLst>
              <a:ext uri="{FF2B5EF4-FFF2-40B4-BE49-F238E27FC236}">
                <a16:creationId xmlns:a16="http://schemas.microsoft.com/office/drawing/2014/main" id="{79409E6B-5119-E056-E12D-32DCCC1AED31}"/>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883683676"/>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8"/>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8"/>
                </p:tgtEl>
              </p:cMediaNode>
            </p:audio>
          </p:childTnLst>
        </p:cTn>
      </p:par>
    </p:tnLst>
    <p:bldLst>
      <p:bldP spid="3"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E25C747-62B3-4BED-D372-3BEC40BB5AE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8E4E568-81EA-D976-0275-A727228D505A}"/>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9</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07DDB780-F00B-4082-CCDC-606DC053B70C}"/>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54</a:t>
            </a:r>
          </a:p>
        </p:txBody>
      </p:sp>
      <p:pic>
        <p:nvPicPr>
          <p:cNvPr id="9" name="Audio 8">
            <a:extLst>
              <a:ext uri="{FF2B5EF4-FFF2-40B4-BE49-F238E27FC236}">
                <a16:creationId xmlns:a16="http://schemas.microsoft.com/office/drawing/2014/main" id="{0DF4557B-4D58-BC9E-F6F8-4FBAFC8DFC86}"/>
              </a:ext>
            </a:extLst>
          </p:cNvPr>
          <p:cNvPicPr>
            <a:picLocks noChangeAspect="1"/>
          </p:cNvPicPr>
          <p:nvPr>
            <a:audioFile r:link="rId1"/>
            <p:extLst>
              <p:ext uri="{DAA4B4D4-6D71-4841-9C94-3DE7FCFB9230}">
                <p14:media xmlns:p14="http://schemas.microsoft.com/office/powerpoint/2010/main" r:embed="rId2">
                  <p14:trim st="109.2778"/>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016344148"/>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9"/>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9"/>
                </p:tgtEl>
              </p:cMediaNode>
            </p:audio>
          </p:childTnLst>
        </p:cTn>
      </p:par>
    </p:tnLst>
    <p:bldLst>
      <p:bldP spid="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9</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72 </a:t>
            </a:r>
          </a:p>
        </p:txBody>
      </p:sp>
      <p:pic>
        <p:nvPicPr>
          <p:cNvPr id="36" name="Audio 35">
            <a:extLst>
              <a:ext uri="{FF2B5EF4-FFF2-40B4-BE49-F238E27FC236}">
                <a16:creationId xmlns:a16="http://schemas.microsoft.com/office/drawing/2014/main" id="{8A915257-A743-CFF3-492A-AF57B3D183B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065645966"/>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6"/>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36"/>
                </p:tgtEl>
              </p:cMediaNode>
            </p:audio>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555446-E65A-6CDB-1121-67ED5BEBBBA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A3DD887-CEAD-A99E-5E95-EA9A7496A77C}"/>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7</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322A2BC-7A75-F8BA-A41F-9B18E1FF8E1A}"/>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49</a:t>
            </a:r>
          </a:p>
        </p:txBody>
      </p:sp>
      <p:pic>
        <p:nvPicPr>
          <p:cNvPr id="14" name="Audio 13">
            <a:extLst>
              <a:ext uri="{FF2B5EF4-FFF2-40B4-BE49-F238E27FC236}">
                <a16:creationId xmlns:a16="http://schemas.microsoft.com/office/drawing/2014/main" id="{1DDFCFC9-4B1F-636C-FDC5-785510D1E5C5}"/>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093542851"/>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4"/>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4"/>
                </p:tgtEl>
              </p:cMediaNode>
            </p:audio>
          </p:childTnLst>
        </p:cTn>
      </p:par>
    </p:tnLst>
    <p:bldLst>
      <p:bldP spid="3"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DEC365A-19A8-AD11-95EA-2775DA903D9B}"/>
              </a:ext>
            </a:extLst>
          </p:cNvPr>
          <p:cNvSpPr>
            <a:spLocks noGrp="1"/>
          </p:cNvSpPr>
          <p:nvPr>
            <p:ph idx="1"/>
          </p:nvPr>
        </p:nvSpPr>
        <p:spPr>
          <a:xfrm>
            <a:off x="647700" y="509451"/>
            <a:ext cx="10896600" cy="5589134"/>
          </a:xfrm>
        </p:spPr>
        <p:txBody>
          <a:bodyPr>
            <a:normAutofit fontScale="25000" lnSpcReduction="20000"/>
          </a:bodyPr>
          <a:lstStyle/>
          <a:p>
            <a:pPr marL="0" indent="0" algn="ctr">
              <a:lnSpc>
                <a:spcPct val="120000"/>
              </a:lnSpc>
              <a:buNone/>
            </a:pPr>
            <a:r>
              <a:rPr lang="en-US" sz="12800" dirty="0">
                <a:latin typeface="Times New Roman" panose="02020603050405020304" pitchFamily="18" charset="0"/>
                <a:cs typeface="Times New Roman" panose="02020603050405020304" pitchFamily="18" charset="0"/>
              </a:rPr>
              <a:t>Now it is time to complete as many problems you can. You will have 1 minute. Ready. Begin.</a:t>
            </a:r>
          </a:p>
          <a:p>
            <a:pPr marL="0" indent="0" algn="ctr">
              <a:lnSpc>
                <a:spcPct val="120000"/>
              </a:lnSpc>
              <a:buNone/>
            </a:pPr>
            <a:endParaRPr lang="en-US" sz="12800" dirty="0">
              <a:latin typeface="Times New Roman" panose="02020603050405020304" pitchFamily="18" charset="0"/>
              <a:cs typeface="Times New Roman" panose="02020603050405020304" pitchFamily="18" charset="0"/>
            </a:endParaRPr>
          </a:p>
          <a:p>
            <a:pPr marL="0" indent="0" algn="ctr">
              <a:lnSpc>
                <a:spcPct val="120000"/>
              </a:lnSpc>
              <a:buNone/>
            </a:pPr>
            <a:r>
              <a:rPr lang="en-US" sz="12800" dirty="0">
                <a:latin typeface="Times New Roman" panose="02020603050405020304" pitchFamily="18" charset="0"/>
                <a:cs typeface="Times New Roman" panose="02020603050405020304" pitchFamily="18" charset="0"/>
              </a:rPr>
              <a:t>Stop! Now it is time to see if you beat yesterday’s score! Count the number of problems you completed and write it at the bottom of the page. Once this is done compare it to the number at the top of your page. If you beat yesterday’s score, awesome job, if not, try to beat it tomorrow! One last thing, write todays score on tomorrows facts on fire page. You will compare how many problems you do tomorrow to this score to see if you got a better score</a:t>
            </a:r>
            <a:r>
              <a:rPr lang="en-US" sz="14400" dirty="0">
                <a:latin typeface="Times New Roman" panose="02020603050405020304" pitchFamily="18" charset="0"/>
                <a:cs typeface="Times New Roman" panose="02020603050405020304" pitchFamily="18" charset="0"/>
              </a:rPr>
              <a:t>.</a:t>
            </a:r>
          </a:p>
          <a:p>
            <a:endParaRPr lang="en-US" dirty="0"/>
          </a:p>
        </p:txBody>
      </p:sp>
      <p:pic>
        <p:nvPicPr>
          <p:cNvPr id="15" name="Audio 14">
            <a:extLst>
              <a:ext uri="{FF2B5EF4-FFF2-40B4-BE49-F238E27FC236}">
                <a16:creationId xmlns:a16="http://schemas.microsoft.com/office/drawing/2014/main" id="{2EE84EB5-8D51-E402-37F6-780A6CD51F4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492208236"/>
      </p:ext>
    </p:extLst>
  </p:cSld>
  <p:clrMapOvr>
    <a:masterClrMapping/>
  </p:clrMapOvr>
  <mc:AlternateContent xmlns:mc="http://schemas.openxmlformats.org/markup-compatibility/2006" xmlns:p14="http://schemas.microsoft.com/office/powerpoint/2010/main">
    <mc:Choice Requires="p14">
      <p:transition spd="slow" p14:dur="2000" advTm="115939"/>
    </mc:Choice>
    <mc:Fallback xmlns="">
      <p:transition spd="slow" advTm="11593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5"/>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9</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516378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72</a:t>
            </a:r>
          </a:p>
        </p:txBody>
      </p:sp>
      <p:pic>
        <p:nvPicPr>
          <p:cNvPr id="33" name="Audio 32">
            <a:extLst>
              <a:ext uri="{FF2B5EF4-FFF2-40B4-BE49-F238E27FC236}">
                <a16:creationId xmlns:a16="http://schemas.microsoft.com/office/drawing/2014/main" id="{8E1B7CE4-55B8-0711-C188-00AF3814FFEC}"/>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903899647"/>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33"/>
                </p:tgtEl>
              </p:cMediaNode>
            </p:audio>
          </p:childTnLst>
        </p:cTn>
      </p:par>
    </p:tnLst>
    <p:bldLst>
      <p:bldP spid="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10 </a:t>
            </a:r>
          </a:p>
        </p:txBody>
      </p:sp>
      <p:pic>
        <p:nvPicPr>
          <p:cNvPr id="27" name="Audio 26">
            <a:extLst>
              <a:ext uri="{FF2B5EF4-FFF2-40B4-BE49-F238E27FC236}">
                <a16:creationId xmlns:a16="http://schemas.microsoft.com/office/drawing/2014/main" id="{57201543-9595-9B86-A17D-8BBEB8694DC2}"/>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111241400"/>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7"/>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27"/>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10</a:t>
            </a:r>
          </a:p>
        </p:txBody>
      </p:sp>
      <p:pic>
        <p:nvPicPr>
          <p:cNvPr id="18" name="Audio 17">
            <a:extLst>
              <a:ext uri="{FF2B5EF4-FFF2-40B4-BE49-F238E27FC236}">
                <a16:creationId xmlns:a16="http://schemas.microsoft.com/office/drawing/2014/main" id="{79409E6B-5119-E056-E12D-32DCCC1AED31}"/>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63590632"/>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8"/>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8"/>
                </p:tgtEl>
              </p:cMediaNode>
            </p:audio>
          </p:childTnLst>
        </p:cTn>
      </p:par>
    </p:tnLst>
    <p:bldLst>
      <p:bldP spid="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1B6870B-33EE-E8A1-E71A-670844F0DA4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3EA09BF-8CCD-DF5A-FD87-CD960D2691D8}"/>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7</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49 </a:t>
            </a:r>
          </a:p>
        </p:txBody>
      </p:sp>
      <p:pic>
        <p:nvPicPr>
          <p:cNvPr id="7" name="Audio 6">
            <a:extLst>
              <a:ext uri="{FF2B5EF4-FFF2-40B4-BE49-F238E27FC236}">
                <a16:creationId xmlns:a16="http://schemas.microsoft.com/office/drawing/2014/main" id="{67ACFFFD-6CDF-B25E-7F51-BC1C78D352A8}"/>
              </a:ext>
            </a:extLst>
          </p:cNvPr>
          <p:cNvPicPr>
            <a:picLocks noChangeAspect="1"/>
          </p:cNvPicPr>
          <p:nvPr>
            <a:audioFile r:link="rId1"/>
            <p:extLst>
              <p:ext uri="{DAA4B4D4-6D71-4841-9C94-3DE7FCFB9230}">
                <p14:media xmlns:p14="http://schemas.microsoft.com/office/powerpoint/2010/main" r:embed="rId2">
                  <p14:trim st="71.02849999999999"/>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807410346"/>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7"/>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555446-E65A-6CDB-1121-67ED5BEBBBA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A3DD887-CEAD-A99E-5E95-EA9A7496A77C}"/>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7</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322A2BC-7A75-F8BA-A41F-9B18E1FF8E1A}"/>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49</a:t>
            </a:r>
          </a:p>
        </p:txBody>
      </p:sp>
      <p:pic>
        <p:nvPicPr>
          <p:cNvPr id="14" name="Audio 13">
            <a:extLst>
              <a:ext uri="{FF2B5EF4-FFF2-40B4-BE49-F238E27FC236}">
                <a16:creationId xmlns:a16="http://schemas.microsoft.com/office/drawing/2014/main" id="{1DDFCFC9-4B1F-636C-FDC5-785510D1E5C5}"/>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08703765"/>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4"/>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4"/>
                </p:tgtEl>
              </p:cMediaNode>
            </p:audio>
          </p:childTnLst>
        </p:cTn>
      </p:par>
    </p:tnLst>
    <p:bldLst>
      <p:bldP spid="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352D1AF-6C43-AE98-B7E5-42F07559D63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195A40B-EB83-2F08-EA41-7300A355B0D8}"/>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9</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54 </a:t>
            </a:r>
          </a:p>
        </p:txBody>
      </p:sp>
      <p:pic>
        <p:nvPicPr>
          <p:cNvPr id="8" name="Audio 7">
            <a:extLst>
              <a:ext uri="{FF2B5EF4-FFF2-40B4-BE49-F238E27FC236}">
                <a16:creationId xmlns:a16="http://schemas.microsoft.com/office/drawing/2014/main" id="{1467BBC3-B5AB-9A67-072A-B30C70EE806A}"/>
              </a:ext>
            </a:extLst>
          </p:cNvPr>
          <p:cNvPicPr>
            <a:picLocks noChangeAspect="1"/>
          </p:cNvPicPr>
          <p:nvPr>
            <a:audioFile r:link="rId1"/>
            <p:extLst>
              <p:ext uri="{DAA4B4D4-6D71-4841-9C94-3DE7FCFB9230}">
                <p14:media xmlns:p14="http://schemas.microsoft.com/office/powerpoint/2010/main" r:embed="rId2">
                  <p14:trim st="407.9153" end="343.4203"/>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156319557"/>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8"/>
                </p:tgtEl>
              </p:cMediaNode>
            </p:audio>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3</TotalTime>
  <Words>359</Words>
  <Application>Microsoft Macintosh PowerPoint</Application>
  <PresentationFormat>Widescreen</PresentationFormat>
  <Paragraphs>58</Paragraphs>
  <Slides>31</Slides>
  <Notes>0</Notes>
  <HiddenSlides>0</HiddenSlides>
  <MMClips>30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31</vt:i4>
      </vt:variant>
    </vt:vector>
  </HeadingPairs>
  <TitlesOfParts>
    <vt:vector size="37" baseType="lpstr">
      <vt:lpstr>Aptos</vt:lpstr>
      <vt:lpstr>Aptos Display</vt:lpstr>
      <vt:lpstr>Arial</vt:lpstr>
      <vt:lpstr>Calibri</vt:lpstr>
      <vt:lpstr>Times New Roman</vt:lpstr>
      <vt:lpstr>Office Theme</vt:lpstr>
      <vt:lpstr>Multiplication to 81  Lesson 2</vt:lpstr>
      <vt:lpstr>PowerPoint Presentation</vt:lpstr>
      <vt:lpstr>9 x 8 72 </vt:lpstr>
      <vt:lpstr>9 x 8  </vt:lpstr>
      <vt:lpstr>5 x 2 10 </vt:lpstr>
      <vt:lpstr>5 x 2  </vt:lpstr>
      <vt:lpstr>7 x 7 49 </vt:lpstr>
      <vt:lpstr>7 x 7  </vt:lpstr>
      <vt:lpstr>6 x 9 54 </vt:lpstr>
      <vt:lpstr>6 x 9  </vt:lpstr>
      <vt:lpstr>5 x 2  </vt:lpstr>
      <vt:lpstr>6 x 9  </vt:lpstr>
      <vt:lpstr>7 x 7  </vt:lpstr>
      <vt:lpstr>9 x 8  </vt:lpstr>
      <vt:lpstr>7 x 7  </vt:lpstr>
      <vt:lpstr>9 x 8  </vt:lpstr>
      <vt:lpstr>6 x 9  </vt:lpstr>
      <vt:lpstr>5 x 2  </vt:lpstr>
      <vt:lpstr>6 x 9  </vt:lpstr>
      <vt:lpstr>7 x 7  </vt:lpstr>
      <vt:lpstr>5 x 2  </vt:lpstr>
      <vt:lpstr>9 x 8  </vt:lpstr>
      <vt:lpstr>5 x 2  </vt:lpstr>
      <vt:lpstr>9 x 8  </vt:lpstr>
      <vt:lpstr>9 x 8  </vt:lpstr>
      <vt:lpstr>6 x 9  </vt:lpstr>
      <vt:lpstr>9 x 8  </vt:lpstr>
      <vt:lpstr>5 x 2  </vt:lpstr>
      <vt:lpstr>6 x 9  </vt:lpstr>
      <vt:lpstr>7 x 7  </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Guilfoyle, Jayce</dc:creator>
  <cp:lastModifiedBy>Guilfoyle, Jayce</cp:lastModifiedBy>
  <cp:revision>2</cp:revision>
  <dcterms:created xsi:type="dcterms:W3CDTF">2025-08-11T13:03:51Z</dcterms:created>
  <dcterms:modified xsi:type="dcterms:W3CDTF">2025-08-11T13:07:22Z</dcterms:modified>
</cp:coreProperties>
</file>