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59"/>
    <p:restoredTop sz="91429"/>
  </p:normalViewPr>
  <p:slideViewPr>
    <p:cSldViewPr snapToGrid="0">
      <p:cViewPr varScale="1">
        <p:scale>
          <a:sx n="41" d="100"/>
          <a:sy n="41" d="100"/>
        </p:scale>
        <p:origin x="94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7833D-F6C0-F044-3468-449B9910308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FDA7D59-3F4E-F9E0-0AAA-4A8A81D968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468F7A7-F6C1-8C43-85F1-D2928BEB3410}"/>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5" name="Footer Placeholder 4">
            <a:extLst>
              <a:ext uri="{FF2B5EF4-FFF2-40B4-BE49-F238E27FC236}">
                <a16:creationId xmlns:a16="http://schemas.microsoft.com/office/drawing/2014/main" id="{A01E7748-FFBD-9BC8-20B1-1E7E8D5BCC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0FFBA1-7A7C-111A-B2E2-AD298A96F99E}"/>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3282063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C6133-CFDF-8A11-63B0-977246565B1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103020F-9080-A13A-8232-C92FBA7928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4F2650-02AB-62F6-EED9-50CB7D7129C6}"/>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5" name="Footer Placeholder 4">
            <a:extLst>
              <a:ext uri="{FF2B5EF4-FFF2-40B4-BE49-F238E27FC236}">
                <a16:creationId xmlns:a16="http://schemas.microsoft.com/office/drawing/2014/main" id="{47CF0178-01C9-6C65-5E08-945D3789A2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53699A-B0DD-780E-A858-99B8C22DB020}"/>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38098680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4FA67A-0537-04E5-1FB5-15B38ECFF5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3EBF82D-0E8D-1F3F-4D24-C54CE6AE61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21C814-0CCA-8E1C-335E-20391A0A5FF3}"/>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5" name="Footer Placeholder 4">
            <a:extLst>
              <a:ext uri="{FF2B5EF4-FFF2-40B4-BE49-F238E27FC236}">
                <a16:creationId xmlns:a16="http://schemas.microsoft.com/office/drawing/2014/main" id="{043C42A5-2686-7BA6-9EAD-02211D243D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7E1698-B709-4929-3BE1-3A3F8B128C22}"/>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2781728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D87AF-44AE-7FF9-5507-925966BE3A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A3208CF-D479-8E26-D085-F521ACA5128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13B6339-3F86-F4E3-473F-9B8BAF4C36AC}"/>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5" name="Footer Placeholder 4">
            <a:extLst>
              <a:ext uri="{FF2B5EF4-FFF2-40B4-BE49-F238E27FC236}">
                <a16:creationId xmlns:a16="http://schemas.microsoft.com/office/drawing/2014/main" id="{568D761F-84F8-D951-EDD0-9C7457B70C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20F7C0-7D71-10B2-9D1F-37426C2F0DFE}"/>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1690360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7C544-1043-D544-B021-EE3C43804F0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BAA9566-CC7B-1FCF-FCDB-3878589E230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56FD39-8196-494E-E77B-E3ABF2972DAD}"/>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5" name="Footer Placeholder 4">
            <a:extLst>
              <a:ext uri="{FF2B5EF4-FFF2-40B4-BE49-F238E27FC236}">
                <a16:creationId xmlns:a16="http://schemas.microsoft.com/office/drawing/2014/main" id="{555CA03E-D58F-3E27-C444-A9EFF8B560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6CDD51-9ADB-12AD-AC0F-79FB39109DEF}"/>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1371140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B3ECB-FAAA-E963-D30D-A124E582C8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F3ABAC-57C3-6FB8-3F7A-3570B869D3B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D62F97B-4394-79BD-B71B-D3EACBC2CB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14A08C-D389-8089-B7F9-3A1575B2C044}"/>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6" name="Footer Placeholder 5">
            <a:extLst>
              <a:ext uri="{FF2B5EF4-FFF2-40B4-BE49-F238E27FC236}">
                <a16:creationId xmlns:a16="http://schemas.microsoft.com/office/drawing/2014/main" id="{20601751-A0AF-66F3-167B-AC513D4D5B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7797FA-651F-775A-3C5A-8556B4CB9A75}"/>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1829710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6D43F-A1CF-E83D-479A-F09F4D3802E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A1472DB-6E7E-5ADD-48D7-539108B677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A111EDE-59B4-9DEE-DC75-79D4899782F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549BFA-6A60-9A0F-FA7B-3E71E58406C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13FA6F-D519-2396-70F8-AC4A8559AB2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DB0FD4-F2E2-9B16-20B2-605668C10374}"/>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8" name="Footer Placeholder 7">
            <a:extLst>
              <a:ext uri="{FF2B5EF4-FFF2-40B4-BE49-F238E27FC236}">
                <a16:creationId xmlns:a16="http://schemas.microsoft.com/office/drawing/2014/main" id="{97658AA7-DFC4-09D3-2DF9-7705A11611D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549E76E-880A-280C-1094-EEB2628A70C7}"/>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2384817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FF411-A8E6-F55D-6825-ADB5441D41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E79543-4332-D0D8-6277-CF825D8C6018}"/>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4" name="Footer Placeholder 3">
            <a:extLst>
              <a:ext uri="{FF2B5EF4-FFF2-40B4-BE49-F238E27FC236}">
                <a16:creationId xmlns:a16="http://schemas.microsoft.com/office/drawing/2014/main" id="{8AC85069-C94C-2F9B-3AEE-DEE7D8391A8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67DD56-9829-ADA7-4671-186CEB683207}"/>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2070399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20C6318-4CA5-105C-E203-1CBDE97B18A2}"/>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3" name="Footer Placeholder 2">
            <a:extLst>
              <a:ext uri="{FF2B5EF4-FFF2-40B4-BE49-F238E27FC236}">
                <a16:creationId xmlns:a16="http://schemas.microsoft.com/office/drawing/2014/main" id="{205A749B-10BB-8EE5-1759-49AD3085737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502F3E2-CEC1-39B6-AC5F-F64E5DC59CDE}"/>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4233199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4B87B-32F0-9E69-E78B-4A26613B05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3DDF415-978A-5DED-EEDB-62871CE1E0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EBC5B1-B06D-4408-3A86-F61775A9B83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51AFC4-82F6-9A82-3988-DF8C2238EB00}"/>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6" name="Footer Placeholder 5">
            <a:extLst>
              <a:ext uri="{FF2B5EF4-FFF2-40B4-BE49-F238E27FC236}">
                <a16:creationId xmlns:a16="http://schemas.microsoft.com/office/drawing/2014/main" id="{032F7329-1DAE-0129-EFA7-B4AC771300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A8EA08-5AC3-589C-8282-94E936152B3D}"/>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15613320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AFDF3-87BA-AD2E-33A6-400C9B19CC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FC79E33-F4AA-B067-DA9B-3A7D8ABCCC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7646A-8055-2725-8F07-5DFD2E3990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A68A61-FB40-7539-2EC4-4F1CC567C5D4}"/>
              </a:ext>
            </a:extLst>
          </p:cNvPr>
          <p:cNvSpPr>
            <a:spLocks noGrp="1"/>
          </p:cNvSpPr>
          <p:nvPr>
            <p:ph type="dt" sz="half" idx="10"/>
          </p:nvPr>
        </p:nvSpPr>
        <p:spPr/>
        <p:txBody>
          <a:bodyPr/>
          <a:lstStyle/>
          <a:p>
            <a:fld id="{4B315C1C-E1F6-0F4F-9AFC-368F2E7206FC}" type="datetimeFigureOut">
              <a:rPr lang="en-US" smtClean="0"/>
              <a:t>8/11/25</a:t>
            </a:fld>
            <a:endParaRPr lang="en-US"/>
          </a:p>
        </p:txBody>
      </p:sp>
      <p:sp>
        <p:nvSpPr>
          <p:cNvPr id="6" name="Footer Placeholder 5">
            <a:extLst>
              <a:ext uri="{FF2B5EF4-FFF2-40B4-BE49-F238E27FC236}">
                <a16:creationId xmlns:a16="http://schemas.microsoft.com/office/drawing/2014/main" id="{DE3EF66B-1C3E-059D-8708-CA342E50D5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D0A8C8-285C-9A63-EF76-A7A4F7BC37F0}"/>
              </a:ext>
            </a:extLst>
          </p:cNvPr>
          <p:cNvSpPr>
            <a:spLocks noGrp="1"/>
          </p:cNvSpPr>
          <p:nvPr>
            <p:ph type="sldNum" sz="quarter" idx="12"/>
          </p:nvPr>
        </p:nvSpPr>
        <p:spPr/>
        <p:txBody>
          <a:bodyPr/>
          <a:lstStyle/>
          <a:p>
            <a:fld id="{C78FEC5D-2E96-D84B-A812-3C5DC8013917}" type="slidenum">
              <a:rPr lang="en-US" smtClean="0"/>
              <a:t>‹#›</a:t>
            </a:fld>
            <a:endParaRPr lang="en-US"/>
          </a:p>
        </p:txBody>
      </p:sp>
    </p:spTree>
    <p:extLst>
      <p:ext uri="{BB962C8B-B14F-4D97-AF65-F5344CB8AC3E}">
        <p14:creationId xmlns:p14="http://schemas.microsoft.com/office/powerpoint/2010/main" val="1448315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6BACF0-7965-AA4E-7700-A903036907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5BEBEB-65B0-212F-A42A-4843C74EA5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FC9E37-96B3-BAAA-C080-EAB738B3A1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B315C1C-E1F6-0F4F-9AFC-368F2E7206FC}" type="datetimeFigureOut">
              <a:rPr lang="en-US" smtClean="0"/>
              <a:t>8/11/25</a:t>
            </a:fld>
            <a:endParaRPr lang="en-US"/>
          </a:p>
        </p:txBody>
      </p:sp>
      <p:sp>
        <p:nvSpPr>
          <p:cNvPr id="5" name="Footer Placeholder 4">
            <a:extLst>
              <a:ext uri="{FF2B5EF4-FFF2-40B4-BE49-F238E27FC236}">
                <a16:creationId xmlns:a16="http://schemas.microsoft.com/office/drawing/2014/main" id="{A2D43252-71A3-7051-C12B-5E2BA67A24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51796DD-0C12-163A-F572-AF0EF1D071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78FEC5D-2E96-D84B-A812-3C5DC8013917}" type="slidenum">
              <a:rPr lang="en-US" smtClean="0"/>
              <a:t>‹#›</a:t>
            </a:fld>
            <a:endParaRPr lang="en-US"/>
          </a:p>
        </p:txBody>
      </p:sp>
    </p:spTree>
    <p:extLst>
      <p:ext uri="{BB962C8B-B14F-4D97-AF65-F5344CB8AC3E}">
        <p14:creationId xmlns:p14="http://schemas.microsoft.com/office/powerpoint/2010/main" val="13658605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26</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2025-08-11T17:15:26Z</dcterms:created>
  <dcterms:modified xsi:type="dcterms:W3CDTF">2025-08-11T17:16:29Z</dcterms:modified>
</cp:coreProperties>
</file>