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15"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1396A-10DD-7181-F413-2F29229AFF0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C91ADE8-FCCC-A9D7-8E38-F06D9B0717C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809EFD8-0BE8-2A87-5FB9-5BEF9DBA739B}"/>
              </a:ext>
            </a:extLst>
          </p:cNvPr>
          <p:cNvSpPr>
            <a:spLocks noGrp="1"/>
          </p:cNvSpPr>
          <p:nvPr>
            <p:ph type="dt" sz="half" idx="10"/>
          </p:nvPr>
        </p:nvSpPr>
        <p:spPr/>
        <p:txBody>
          <a:bodyPr/>
          <a:lstStyle/>
          <a:p>
            <a:fld id="{29CE7300-EF38-9D41-8F8C-6FE0AC3CE2CB}" type="datetimeFigureOut">
              <a:rPr lang="en-US" smtClean="0"/>
              <a:t>8/11/25</a:t>
            </a:fld>
            <a:endParaRPr lang="en-US"/>
          </a:p>
        </p:txBody>
      </p:sp>
      <p:sp>
        <p:nvSpPr>
          <p:cNvPr id="5" name="Footer Placeholder 4">
            <a:extLst>
              <a:ext uri="{FF2B5EF4-FFF2-40B4-BE49-F238E27FC236}">
                <a16:creationId xmlns:a16="http://schemas.microsoft.com/office/drawing/2014/main" id="{00CD1DD2-3F2E-A91A-530F-FE4439D7846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B99E26A-F444-F643-6FE1-6A0AB192ED6E}"/>
              </a:ext>
            </a:extLst>
          </p:cNvPr>
          <p:cNvSpPr>
            <a:spLocks noGrp="1"/>
          </p:cNvSpPr>
          <p:nvPr>
            <p:ph type="sldNum" sz="quarter" idx="12"/>
          </p:nvPr>
        </p:nvSpPr>
        <p:spPr/>
        <p:txBody>
          <a:bodyPr/>
          <a:lstStyle/>
          <a:p>
            <a:fld id="{8671800F-03AB-9346-A806-E8442FA8DCE3}" type="slidenum">
              <a:rPr lang="en-US" smtClean="0"/>
              <a:t>‹#›</a:t>
            </a:fld>
            <a:endParaRPr lang="en-US"/>
          </a:p>
        </p:txBody>
      </p:sp>
    </p:spTree>
    <p:extLst>
      <p:ext uri="{BB962C8B-B14F-4D97-AF65-F5344CB8AC3E}">
        <p14:creationId xmlns:p14="http://schemas.microsoft.com/office/powerpoint/2010/main" val="18772967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41F1-431F-DE33-5EA6-9453A387167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762A2DA-BD05-20AD-C763-3B810BDFEDC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745A47A-BEDD-A747-8C65-C49155EE4F45}"/>
              </a:ext>
            </a:extLst>
          </p:cNvPr>
          <p:cNvSpPr>
            <a:spLocks noGrp="1"/>
          </p:cNvSpPr>
          <p:nvPr>
            <p:ph type="dt" sz="half" idx="10"/>
          </p:nvPr>
        </p:nvSpPr>
        <p:spPr/>
        <p:txBody>
          <a:bodyPr/>
          <a:lstStyle/>
          <a:p>
            <a:fld id="{29CE7300-EF38-9D41-8F8C-6FE0AC3CE2CB}" type="datetimeFigureOut">
              <a:rPr lang="en-US" smtClean="0"/>
              <a:t>8/11/25</a:t>
            </a:fld>
            <a:endParaRPr lang="en-US"/>
          </a:p>
        </p:txBody>
      </p:sp>
      <p:sp>
        <p:nvSpPr>
          <p:cNvPr id="5" name="Footer Placeholder 4">
            <a:extLst>
              <a:ext uri="{FF2B5EF4-FFF2-40B4-BE49-F238E27FC236}">
                <a16:creationId xmlns:a16="http://schemas.microsoft.com/office/drawing/2014/main" id="{1396AA71-A873-0C6C-E847-DD66EECB7E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88608E7-913E-15B6-A378-563065EC9155}"/>
              </a:ext>
            </a:extLst>
          </p:cNvPr>
          <p:cNvSpPr>
            <a:spLocks noGrp="1"/>
          </p:cNvSpPr>
          <p:nvPr>
            <p:ph type="sldNum" sz="quarter" idx="12"/>
          </p:nvPr>
        </p:nvSpPr>
        <p:spPr/>
        <p:txBody>
          <a:bodyPr/>
          <a:lstStyle/>
          <a:p>
            <a:fld id="{8671800F-03AB-9346-A806-E8442FA8DCE3}" type="slidenum">
              <a:rPr lang="en-US" smtClean="0"/>
              <a:t>‹#›</a:t>
            </a:fld>
            <a:endParaRPr lang="en-US"/>
          </a:p>
        </p:txBody>
      </p:sp>
    </p:spTree>
    <p:extLst>
      <p:ext uri="{BB962C8B-B14F-4D97-AF65-F5344CB8AC3E}">
        <p14:creationId xmlns:p14="http://schemas.microsoft.com/office/powerpoint/2010/main" val="14020658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0115DB5-14EB-33C1-8173-E1D9D15D2B2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EAFD5B6-32F8-576A-A448-F9EC8DE02F8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502458D-85A9-D49D-EF57-04F57CA3C9D3}"/>
              </a:ext>
            </a:extLst>
          </p:cNvPr>
          <p:cNvSpPr>
            <a:spLocks noGrp="1"/>
          </p:cNvSpPr>
          <p:nvPr>
            <p:ph type="dt" sz="half" idx="10"/>
          </p:nvPr>
        </p:nvSpPr>
        <p:spPr/>
        <p:txBody>
          <a:bodyPr/>
          <a:lstStyle/>
          <a:p>
            <a:fld id="{29CE7300-EF38-9D41-8F8C-6FE0AC3CE2CB}" type="datetimeFigureOut">
              <a:rPr lang="en-US" smtClean="0"/>
              <a:t>8/11/25</a:t>
            </a:fld>
            <a:endParaRPr lang="en-US"/>
          </a:p>
        </p:txBody>
      </p:sp>
      <p:sp>
        <p:nvSpPr>
          <p:cNvPr id="5" name="Footer Placeholder 4">
            <a:extLst>
              <a:ext uri="{FF2B5EF4-FFF2-40B4-BE49-F238E27FC236}">
                <a16:creationId xmlns:a16="http://schemas.microsoft.com/office/drawing/2014/main" id="{A097BC3C-4FDA-4971-B196-533C89ACB21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8AFB4B0-979F-B2DC-A206-3BE6185D6D0B}"/>
              </a:ext>
            </a:extLst>
          </p:cNvPr>
          <p:cNvSpPr>
            <a:spLocks noGrp="1"/>
          </p:cNvSpPr>
          <p:nvPr>
            <p:ph type="sldNum" sz="quarter" idx="12"/>
          </p:nvPr>
        </p:nvSpPr>
        <p:spPr/>
        <p:txBody>
          <a:bodyPr/>
          <a:lstStyle/>
          <a:p>
            <a:fld id="{8671800F-03AB-9346-A806-E8442FA8DCE3}" type="slidenum">
              <a:rPr lang="en-US" smtClean="0"/>
              <a:t>‹#›</a:t>
            </a:fld>
            <a:endParaRPr lang="en-US"/>
          </a:p>
        </p:txBody>
      </p:sp>
    </p:spTree>
    <p:extLst>
      <p:ext uri="{BB962C8B-B14F-4D97-AF65-F5344CB8AC3E}">
        <p14:creationId xmlns:p14="http://schemas.microsoft.com/office/powerpoint/2010/main" val="37567899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D977C1-DC44-7D6C-1AD4-E459DB7F13A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EBF660F-B528-3625-3A43-79D0C191B8E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A1738B-87E5-87E6-E716-D1F4C8DCD5A1}"/>
              </a:ext>
            </a:extLst>
          </p:cNvPr>
          <p:cNvSpPr>
            <a:spLocks noGrp="1"/>
          </p:cNvSpPr>
          <p:nvPr>
            <p:ph type="dt" sz="half" idx="10"/>
          </p:nvPr>
        </p:nvSpPr>
        <p:spPr/>
        <p:txBody>
          <a:bodyPr/>
          <a:lstStyle/>
          <a:p>
            <a:fld id="{29CE7300-EF38-9D41-8F8C-6FE0AC3CE2CB}" type="datetimeFigureOut">
              <a:rPr lang="en-US" smtClean="0"/>
              <a:t>8/11/25</a:t>
            </a:fld>
            <a:endParaRPr lang="en-US"/>
          </a:p>
        </p:txBody>
      </p:sp>
      <p:sp>
        <p:nvSpPr>
          <p:cNvPr id="5" name="Footer Placeholder 4">
            <a:extLst>
              <a:ext uri="{FF2B5EF4-FFF2-40B4-BE49-F238E27FC236}">
                <a16:creationId xmlns:a16="http://schemas.microsoft.com/office/drawing/2014/main" id="{D8DE4FCE-C641-0658-3F72-66C0368F9D7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57C3B76-138E-AF07-AE78-30EEDA31732F}"/>
              </a:ext>
            </a:extLst>
          </p:cNvPr>
          <p:cNvSpPr>
            <a:spLocks noGrp="1"/>
          </p:cNvSpPr>
          <p:nvPr>
            <p:ph type="sldNum" sz="quarter" idx="12"/>
          </p:nvPr>
        </p:nvSpPr>
        <p:spPr/>
        <p:txBody>
          <a:bodyPr/>
          <a:lstStyle/>
          <a:p>
            <a:fld id="{8671800F-03AB-9346-A806-E8442FA8DCE3}" type="slidenum">
              <a:rPr lang="en-US" smtClean="0"/>
              <a:t>‹#›</a:t>
            </a:fld>
            <a:endParaRPr lang="en-US"/>
          </a:p>
        </p:txBody>
      </p:sp>
    </p:spTree>
    <p:extLst>
      <p:ext uri="{BB962C8B-B14F-4D97-AF65-F5344CB8AC3E}">
        <p14:creationId xmlns:p14="http://schemas.microsoft.com/office/powerpoint/2010/main" val="19381035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26C80D-F692-A51B-2A34-14B3A89964F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AF1154F-969F-AF16-C01D-78C535B42DE3}"/>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BB548D0-5DB1-6133-6748-7C7F63AD238D}"/>
              </a:ext>
            </a:extLst>
          </p:cNvPr>
          <p:cNvSpPr>
            <a:spLocks noGrp="1"/>
          </p:cNvSpPr>
          <p:nvPr>
            <p:ph type="dt" sz="half" idx="10"/>
          </p:nvPr>
        </p:nvSpPr>
        <p:spPr/>
        <p:txBody>
          <a:bodyPr/>
          <a:lstStyle/>
          <a:p>
            <a:fld id="{29CE7300-EF38-9D41-8F8C-6FE0AC3CE2CB}" type="datetimeFigureOut">
              <a:rPr lang="en-US" smtClean="0"/>
              <a:t>8/11/25</a:t>
            </a:fld>
            <a:endParaRPr lang="en-US"/>
          </a:p>
        </p:txBody>
      </p:sp>
      <p:sp>
        <p:nvSpPr>
          <p:cNvPr id="5" name="Footer Placeholder 4">
            <a:extLst>
              <a:ext uri="{FF2B5EF4-FFF2-40B4-BE49-F238E27FC236}">
                <a16:creationId xmlns:a16="http://schemas.microsoft.com/office/drawing/2014/main" id="{F0630321-5168-4628-9FEA-1F0BD0A454B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C20D3F1-CE19-C5D0-D3CC-DE10606465CF}"/>
              </a:ext>
            </a:extLst>
          </p:cNvPr>
          <p:cNvSpPr>
            <a:spLocks noGrp="1"/>
          </p:cNvSpPr>
          <p:nvPr>
            <p:ph type="sldNum" sz="quarter" idx="12"/>
          </p:nvPr>
        </p:nvSpPr>
        <p:spPr/>
        <p:txBody>
          <a:bodyPr/>
          <a:lstStyle/>
          <a:p>
            <a:fld id="{8671800F-03AB-9346-A806-E8442FA8DCE3}" type="slidenum">
              <a:rPr lang="en-US" smtClean="0"/>
              <a:t>‹#›</a:t>
            </a:fld>
            <a:endParaRPr lang="en-US"/>
          </a:p>
        </p:txBody>
      </p:sp>
    </p:spTree>
    <p:extLst>
      <p:ext uri="{BB962C8B-B14F-4D97-AF65-F5344CB8AC3E}">
        <p14:creationId xmlns:p14="http://schemas.microsoft.com/office/powerpoint/2010/main" val="138041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958B80-741F-3535-99E5-6369DCCE8D1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69176E0-EC7D-50C0-E58E-412234995C6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D926CD0-D7DE-AA97-B822-3BB37AAC47C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B46A723-99F3-E45A-3B4C-C160BCD34FC0}"/>
              </a:ext>
            </a:extLst>
          </p:cNvPr>
          <p:cNvSpPr>
            <a:spLocks noGrp="1"/>
          </p:cNvSpPr>
          <p:nvPr>
            <p:ph type="dt" sz="half" idx="10"/>
          </p:nvPr>
        </p:nvSpPr>
        <p:spPr/>
        <p:txBody>
          <a:bodyPr/>
          <a:lstStyle/>
          <a:p>
            <a:fld id="{29CE7300-EF38-9D41-8F8C-6FE0AC3CE2CB}" type="datetimeFigureOut">
              <a:rPr lang="en-US" smtClean="0"/>
              <a:t>8/11/25</a:t>
            </a:fld>
            <a:endParaRPr lang="en-US"/>
          </a:p>
        </p:txBody>
      </p:sp>
      <p:sp>
        <p:nvSpPr>
          <p:cNvPr id="6" name="Footer Placeholder 5">
            <a:extLst>
              <a:ext uri="{FF2B5EF4-FFF2-40B4-BE49-F238E27FC236}">
                <a16:creationId xmlns:a16="http://schemas.microsoft.com/office/drawing/2014/main" id="{7940DCD7-B8E1-0B3D-FB69-0A16421E03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9477D9-1B73-0626-A4ED-E07856C2B570}"/>
              </a:ext>
            </a:extLst>
          </p:cNvPr>
          <p:cNvSpPr>
            <a:spLocks noGrp="1"/>
          </p:cNvSpPr>
          <p:nvPr>
            <p:ph type="sldNum" sz="quarter" idx="12"/>
          </p:nvPr>
        </p:nvSpPr>
        <p:spPr/>
        <p:txBody>
          <a:bodyPr/>
          <a:lstStyle/>
          <a:p>
            <a:fld id="{8671800F-03AB-9346-A806-E8442FA8DCE3}" type="slidenum">
              <a:rPr lang="en-US" smtClean="0"/>
              <a:t>‹#›</a:t>
            </a:fld>
            <a:endParaRPr lang="en-US"/>
          </a:p>
        </p:txBody>
      </p:sp>
    </p:spTree>
    <p:extLst>
      <p:ext uri="{BB962C8B-B14F-4D97-AF65-F5344CB8AC3E}">
        <p14:creationId xmlns:p14="http://schemas.microsoft.com/office/powerpoint/2010/main" val="36738892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89E60D-FE49-6C27-E643-66806FDA8D2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E5C83B6-5F59-718C-A560-70BB4B4BCE0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5086E11-3D6F-7A91-124E-154A496B908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D2AFF1C-1917-477E-0304-2F86092DED8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820CD90-44F6-73C9-9C1F-9914A09107F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5E688DD-FE82-3940-3612-ED1FAC182C61}"/>
              </a:ext>
            </a:extLst>
          </p:cNvPr>
          <p:cNvSpPr>
            <a:spLocks noGrp="1"/>
          </p:cNvSpPr>
          <p:nvPr>
            <p:ph type="dt" sz="half" idx="10"/>
          </p:nvPr>
        </p:nvSpPr>
        <p:spPr/>
        <p:txBody>
          <a:bodyPr/>
          <a:lstStyle/>
          <a:p>
            <a:fld id="{29CE7300-EF38-9D41-8F8C-6FE0AC3CE2CB}" type="datetimeFigureOut">
              <a:rPr lang="en-US" smtClean="0"/>
              <a:t>8/11/25</a:t>
            </a:fld>
            <a:endParaRPr lang="en-US"/>
          </a:p>
        </p:txBody>
      </p:sp>
      <p:sp>
        <p:nvSpPr>
          <p:cNvPr id="8" name="Footer Placeholder 7">
            <a:extLst>
              <a:ext uri="{FF2B5EF4-FFF2-40B4-BE49-F238E27FC236}">
                <a16:creationId xmlns:a16="http://schemas.microsoft.com/office/drawing/2014/main" id="{E3E43DC8-4ED5-1E86-0BDE-BD4B1B0BE4C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26362DD-3751-9B1A-8502-A17661973EDA}"/>
              </a:ext>
            </a:extLst>
          </p:cNvPr>
          <p:cNvSpPr>
            <a:spLocks noGrp="1"/>
          </p:cNvSpPr>
          <p:nvPr>
            <p:ph type="sldNum" sz="quarter" idx="12"/>
          </p:nvPr>
        </p:nvSpPr>
        <p:spPr/>
        <p:txBody>
          <a:bodyPr/>
          <a:lstStyle/>
          <a:p>
            <a:fld id="{8671800F-03AB-9346-A806-E8442FA8DCE3}" type="slidenum">
              <a:rPr lang="en-US" smtClean="0"/>
              <a:t>‹#›</a:t>
            </a:fld>
            <a:endParaRPr lang="en-US"/>
          </a:p>
        </p:txBody>
      </p:sp>
    </p:spTree>
    <p:extLst>
      <p:ext uri="{BB962C8B-B14F-4D97-AF65-F5344CB8AC3E}">
        <p14:creationId xmlns:p14="http://schemas.microsoft.com/office/powerpoint/2010/main" val="23151973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2C734-3C07-64B9-E1FD-16F20A4505F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EC8D57C-511A-9376-6444-36D3B6DBA11C}"/>
              </a:ext>
            </a:extLst>
          </p:cNvPr>
          <p:cNvSpPr>
            <a:spLocks noGrp="1"/>
          </p:cNvSpPr>
          <p:nvPr>
            <p:ph type="dt" sz="half" idx="10"/>
          </p:nvPr>
        </p:nvSpPr>
        <p:spPr/>
        <p:txBody>
          <a:bodyPr/>
          <a:lstStyle/>
          <a:p>
            <a:fld id="{29CE7300-EF38-9D41-8F8C-6FE0AC3CE2CB}" type="datetimeFigureOut">
              <a:rPr lang="en-US" smtClean="0"/>
              <a:t>8/11/25</a:t>
            </a:fld>
            <a:endParaRPr lang="en-US"/>
          </a:p>
        </p:txBody>
      </p:sp>
      <p:sp>
        <p:nvSpPr>
          <p:cNvPr id="4" name="Footer Placeholder 3">
            <a:extLst>
              <a:ext uri="{FF2B5EF4-FFF2-40B4-BE49-F238E27FC236}">
                <a16:creationId xmlns:a16="http://schemas.microsoft.com/office/drawing/2014/main" id="{D899E3F6-D8A6-33E1-7D61-F03ADDFB397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AE1897F-7D32-DEA7-4473-2DEB06495EB8}"/>
              </a:ext>
            </a:extLst>
          </p:cNvPr>
          <p:cNvSpPr>
            <a:spLocks noGrp="1"/>
          </p:cNvSpPr>
          <p:nvPr>
            <p:ph type="sldNum" sz="quarter" idx="12"/>
          </p:nvPr>
        </p:nvSpPr>
        <p:spPr/>
        <p:txBody>
          <a:bodyPr/>
          <a:lstStyle/>
          <a:p>
            <a:fld id="{8671800F-03AB-9346-A806-E8442FA8DCE3}" type="slidenum">
              <a:rPr lang="en-US" smtClean="0"/>
              <a:t>‹#›</a:t>
            </a:fld>
            <a:endParaRPr lang="en-US"/>
          </a:p>
        </p:txBody>
      </p:sp>
    </p:spTree>
    <p:extLst>
      <p:ext uri="{BB962C8B-B14F-4D97-AF65-F5344CB8AC3E}">
        <p14:creationId xmlns:p14="http://schemas.microsoft.com/office/powerpoint/2010/main" val="26906411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F506E65-7458-9768-F89E-30026FD093C1}"/>
              </a:ext>
            </a:extLst>
          </p:cNvPr>
          <p:cNvSpPr>
            <a:spLocks noGrp="1"/>
          </p:cNvSpPr>
          <p:nvPr>
            <p:ph type="dt" sz="half" idx="10"/>
          </p:nvPr>
        </p:nvSpPr>
        <p:spPr/>
        <p:txBody>
          <a:bodyPr/>
          <a:lstStyle/>
          <a:p>
            <a:fld id="{29CE7300-EF38-9D41-8F8C-6FE0AC3CE2CB}" type="datetimeFigureOut">
              <a:rPr lang="en-US" smtClean="0"/>
              <a:t>8/11/25</a:t>
            </a:fld>
            <a:endParaRPr lang="en-US"/>
          </a:p>
        </p:txBody>
      </p:sp>
      <p:sp>
        <p:nvSpPr>
          <p:cNvPr id="3" name="Footer Placeholder 2">
            <a:extLst>
              <a:ext uri="{FF2B5EF4-FFF2-40B4-BE49-F238E27FC236}">
                <a16:creationId xmlns:a16="http://schemas.microsoft.com/office/drawing/2014/main" id="{65176D59-F846-C02D-CC44-FFE6A70AFDF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8BFFCFD-463D-B20B-679B-C60E4E793CD1}"/>
              </a:ext>
            </a:extLst>
          </p:cNvPr>
          <p:cNvSpPr>
            <a:spLocks noGrp="1"/>
          </p:cNvSpPr>
          <p:nvPr>
            <p:ph type="sldNum" sz="quarter" idx="12"/>
          </p:nvPr>
        </p:nvSpPr>
        <p:spPr/>
        <p:txBody>
          <a:bodyPr/>
          <a:lstStyle/>
          <a:p>
            <a:fld id="{8671800F-03AB-9346-A806-E8442FA8DCE3}" type="slidenum">
              <a:rPr lang="en-US" smtClean="0"/>
              <a:t>‹#›</a:t>
            </a:fld>
            <a:endParaRPr lang="en-US"/>
          </a:p>
        </p:txBody>
      </p:sp>
    </p:spTree>
    <p:extLst>
      <p:ext uri="{BB962C8B-B14F-4D97-AF65-F5344CB8AC3E}">
        <p14:creationId xmlns:p14="http://schemas.microsoft.com/office/powerpoint/2010/main" val="10287164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D722F1-448C-6C85-4986-4D5BFCC6648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B48B5C3-B11B-B26D-E7C9-CC1BAE33A8D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5DD9FA9-228E-1C57-CA0B-A1F97C0037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7C57527-DEC8-F75E-D98B-8EF1AC604110}"/>
              </a:ext>
            </a:extLst>
          </p:cNvPr>
          <p:cNvSpPr>
            <a:spLocks noGrp="1"/>
          </p:cNvSpPr>
          <p:nvPr>
            <p:ph type="dt" sz="half" idx="10"/>
          </p:nvPr>
        </p:nvSpPr>
        <p:spPr/>
        <p:txBody>
          <a:bodyPr/>
          <a:lstStyle/>
          <a:p>
            <a:fld id="{29CE7300-EF38-9D41-8F8C-6FE0AC3CE2CB}" type="datetimeFigureOut">
              <a:rPr lang="en-US" smtClean="0"/>
              <a:t>8/11/25</a:t>
            </a:fld>
            <a:endParaRPr lang="en-US"/>
          </a:p>
        </p:txBody>
      </p:sp>
      <p:sp>
        <p:nvSpPr>
          <p:cNvPr id="6" name="Footer Placeholder 5">
            <a:extLst>
              <a:ext uri="{FF2B5EF4-FFF2-40B4-BE49-F238E27FC236}">
                <a16:creationId xmlns:a16="http://schemas.microsoft.com/office/drawing/2014/main" id="{F61652DC-0538-D198-7289-BAEB766C134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937DEFB-1C76-AB55-561B-30420EE8B402}"/>
              </a:ext>
            </a:extLst>
          </p:cNvPr>
          <p:cNvSpPr>
            <a:spLocks noGrp="1"/>
          </p:cNvSpPr>
          <p:nvPr>
            <p:ph type="sldNum" sz="quarter" idx="12"/>
          </p:nvPr>
        </p:nvSpPr>
        <p:spPr/>
        <p:txBody>
          <a:bodyPr/>
          <a:lstStyle/>
          <a:p>
            <a:fld id="{8671800F-03AB-9346-A806-E8442FA8DCE3}" type="slidenum">
              <a:rPr lang="en-US" smtClean="0"/>
              <a:t>‹#›</a:t>
            </a:fld>
            <a:endParaRPr lang="en-US"/>
          </a:p>
        </p:txBody>
      </p:sp>
    </p:spTree>
    <p:extLst>
      <p:ext uri="{BB962C8B-B14F-4D97-AF65-F5344CB8AC3E}">
        <p14:creationId xmlns:p14="http://schemas.microsoft.com/office/powerpoint/2010/main" val="3653259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26B81-45DC-3EC0-949D-C677AB9977F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B7D982E-A84D-395D-CF48-A8352287D4F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C2705C9-FC44-33E9-9BFD-FFD69C80FE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F9B8E86-A4F0-2612-4E48-3D3A1FE40210}"/>
              </a:ext>
            </a:extLst>
          </p:cNvPr>
          <p:cNvSpPr>
            <a:spLocks noGrp="1"/>
          </p:cNvSpPr>
          <p:nvPr>
            <p:ph type="dt" sz="half" idx="10"/>
          </p:nvPr>
        </p:nvSpPr>
        <p:spPr/>
        <p:txBody>
          <a:bodyPr/>
          <a:lstStyle/>
          <a:p>
            <a:fld id="{29CE7300-EF38-9D41-8F8C-6FE0AC3CE2CB}" type="datetimeFigureOut">
              <a:rPr lang="en-US" smtClean="0"/>
              <a:t>8/11/25</a:t>
            </a:fld>
            <a:endParaRPr lang="en-US"/>
          </a:p>
        </p:txBody>
      </p:sp>
      <p:sp>
        <p:nvSpPr>
          <p:cNvPr id="6" name="Footer Placeholder 5">
            <a:extLst>
              <a:ext uri="{FF2B5EF4-FFF2-40B4-BE49-F238E27FC236}">
                <a16:creationId xmlns:a16="http://schemas.microsoft.com/office/drawing/2014/main" id="{F05CB541-6FA8-06C2-61EB-A2E69A4213D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15294A8-9413-F624-41CB-F7C3EAB27A1A}"/>
              </a:ext>
            </a:extLst>
          </p:cNvPr>
          <p:cNvSpPr>
            <a:spLocks noGrp="1"/>
          </p:cNvSpPr>
          <p:nvPr>
            <p:ph type="sldNum" sz="quarter" idx="12"/>
          </p:nvPr>
        </p:nvSpPr>
        <p:spPr/>
        <p:txBody>
          <a:bodyPr/>
          <a:lstStyle/>
          <a:p>
            <a:fld id="{8671800F-03AB-9346-A806-E8442FA8DCE3}" type="slidenum">
              <a:rPr lang="en-US" smtClean="0"/>
              <a:t>‹#›</a:t>
            </a:fld>
            <a:endParaRPr lang="en-US"/>
          </a:p>
        </p:txBody>
      </p:sp>
    </p:spTree>
    <p:extLst>
      <p:ext uri="{BB962C8B-B14F-4D97-AF65-F5344CB8AC3E}">
        <p14:creationId xmlns:p14="http://schemas.microsoft.com/office/powerpoint/2010/main" val="20032275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A2DDB71-A4CB-6D87-B59D-4E032860455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42EEE78-4573-1CFB-6116-179FB2EE40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B7B0C8-7C2D-1870-41F4-F475FFFCBD0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9CE7300-EF38-9D41-8F8C-6FE0AC3CE2CB}" type="datetimeFigureOut">
              <a:rPr lang="en-US" smtClean="0"/>
              <a:t>8/11/25</a:t>
            </a:fld>
            <a:endParaRPr lang="en-US"/>
          </a:p>
        </p:txBody>
      </p:sp>
      <p:sp>
        <p:nvSpPr>
          <p:cNvPr id="5" name="Footer Placeholder 4">
            <a:extLst>
              <a:ext uri="{FF2B5EF4-FFF2-40B4-BE49-F238E27FC236}">
                <a16:creationId xmlns:a16="http://schemas.microsoft.com/office/drawing/2014/main" id="{93E67CD1-D993-0AED-71E0-EF79E46E755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14F01260-C4B2-034E-EC6F-6BC543F068D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671800F-03AB-9346-A806-E8442FA8DCE3}" type="slidenum">
              <a:rPr lang="en-US" smtClean="0"/>
              <a:t>‹#›</a:t>
            </a:fld>
            <a:endParaRPr lang="en-US"/>
          </a:p>
        </p:txBody>
      </p:sp>
    </p:spTree>
    <p:extLst>
      <p:ext uri="{BB962C8B-B14F-4D97-AF65-F5344CB8AC3E}">
        <p14:creationId xmlns:p14="http://schemas.microsoft.com/office/powerpoint/2010/main" val="2810574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a:t>Multiplication to 81</a:t>
            </a:r>
            <a:br>
              <a:rPr lang="en-US" dirty="0"/>
            </a:br>
            <a:br>
              <a:rPr lang="en-US" dirty="0"/>
            </a:br>
            <a:r>
              <a:rPr lang="en-US"/>
              <a:t>Lesson 42</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B82FB-0135-E518-A6CC-C95593C8217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00D6BD1-3200-6260-A593-491C38B7A088}"/>
              </a:ext>
            </a:extLst>
          </p:cNvPr>
          <p:cNvSpPr txBox="1"/>
          <p:nvPr/>
        </p:nvSpPr>
        <p:spPr>
          <a:xfrm>
            <a:off x="727448" y="457736"/>
            <a:ext cx="10737104" cy="4955203"/>
          </a:xfrm>
          <a:prstGeom prst="rect">
            <a:avLst/>
          </a:prstGeom>
          <a:noFill/>
        </p:spPr>
        <p:txBody>
          <a:bodyPr wrap="square" rtlCol="0">
            <a:spAutoFit/>
          </a:bodyPr>
          <a:lstStyle/>
          <a:p>
            <a:pPr algn="ctr"/>
            <a:endParaRPr lang="en-US" sz="2800" b="0" i="0" u="none" strike="noStrike" dirty="0">
              <a:solidFill>
                <a:srgbClr val="212121"/>
              </a:solidFill>
              <a:effectLst/>
              <a:latin typeface="Calibri" panose="020F0502020204030204" pitchFamily="34" charset="0"/>
            </a:endParaRPr>
          </a:p>
          <a:p>
            <a:pPr algn="ctr"/>
            <a:r>
              <a:rPr lang="en-US" sz="28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2800" dirty="0">
                <a:solidFill>
                  <a:srgbClr val="212121"/>
                </a:solidFill>
                <a:latin typeface="Calibri" panose="020F0502020204030204" pitchFamily="34" charset="0"/>
              </a:rPr>
              <a:t>work across the page</a:t>
            </a:r>
            <a:r>
              <a:rPr lang="en-US" sz="2800">
                <a:solidFill>
                  <a:srgbClr val="212121"/>
                </a:solidFill>
                <a:latin typeface="Calibri" panose="020F0502020204030204" pitchFamily="34" charset="0"/>
              </a:rPr>
              <a:t>. </a:t>
            </a:r>
            <a:r>
              <a:rPr lang="en-US" sz="2800" b="0" i="0" u="none" strike="noStrike">
                <a:solidFill>
                  <a:srgbClr val="212121"/>
                </a:solidFill>
                <a:effectLst/>
                <a:latin typeface="Calibri" panose="020F0502020204030204" pitchFamily="34" charset="0"/>
              </a:rPr>
              <a:t>Do </a:t>
            </a:r>
            <a:r>
              <a:rPr lang="en-US" sz="2800" b="0" i="0" u="none" strike="noStrike" dirty="0">
                <a:solidFill>
                  <a:srgbClr val="212121"/>
                </a:solidFill>
                <a:effectLst/>
                <a:latin typeface="Calibri" panose="020F0502020204030204" pitchFamily="34" charset="0"/>
              </a:rPr>
              <a:t>not skip problems and do your best to correctly complete as many problems as possible. </a:t>
            </a:r>
            <a:r>
              <a:rPr lang="en-US" sz="2800" dirty="0">
                <a:solidFill>
                  <a:srgbClr val="212121"/>
                </a:solidFill>
                <a:latin typeface="Calibri" panose="020F0502020204030204" pitchFamily="34" charset="0"/>
              </a:rPr>
              <a:t>Ready. Begin</a:t>
            </a:r>
          </a:p>
          <a:p>
            <a:pPr algn="ctr"/>
            <a:endParaRPr lang="en-US" sz="2800" dirty="0">
              <a:solidFill>
                <a:srgbClr val="212121"/>
              </a:solidFill>
              <a:latin typeface="Calibri" panose="020F0502020204030204" pitchFamily="34" charset="0"/>
            </a:endParaRPr>
          </a:p>
          <a:p>
            <a:pPr algn="ctr"/>
            <a:r>
              <a:rPr lang="en-US" sz="2800" dirty="0">
                <a:solidFill>
                  <a:srgbClr val="212121"/>
                </a:solidFill>
                <a:latin typeface="Calibri" panose="020F0502020204030204" pitchFamily="34" charset="0"/>
              </a:rPr>
              <a:t>Stop. Turn to the next page and let’s do this again. Ready. Begin.</a:t>
            </a:r>
          </a:p>
          <a:p>
            <a:pPr algn="ctr"/>
            <a:endParaRPr lang="en-US" sz="2800" dirty="0">
              <a:solidFill>
                <a:srgbClr val="212121"/>
              </a:solidFill>
              <a:latin typeface="Calibri" panose="020F0502020204030204" pitchFamily="34" charset="0"/>
            </a:endParaRPr>
          </a:p>
          <a:p>
            <a:pPr algn="ctr"/>
            <a:r>
              <a:rPr lang="en-US" sz="2800" dirty="0">
                <a:solidFill>
                  <a:srgbClr val="212121"/>
                </a:solidFill>
                <a:latin typeface="Calibri" panose="020F0502020204030204" pitchFamily="34" charset="0"/>
              </a:rPr>
              <a:t>Stop. Turn to the next page and let’s do this again. Ready. Begin.</a:t>
            </a:r>
          </a:p>
          <a:p>
            <a:pPr algn="ctr"/>
            <a:endParaRPr lang="en-US" sz="3200" dirty="0">
              <a:solidFill>
                <a:srgbClr val="212121"/>
              </a:solidFill>
              <a:latin typeface="Calibri" panose="020F0502020204030204" pitchFamily="34" charset="0"/>
            </a:endParaRPr>
          </a:p>
          <a:p>
            <a:pPr algn="ctr"/>
            <a:endParaRPr lang="en-US" sz="3200" dirty="0"/>
          </a:p>
        </p:txBody>
      </p:sp>
      <p:pic>
        <p:nvPicPr>
          <p:cNvPr id="6" name="Audio 5">
            <a:extLst>
              <a:ext uri="{FF2B5EF4-FFF2-40B4-BE49-F238E27FC236}">
                <a16:creationId xmlns:a16="http://schemas.microsoft.com/office/drawing/2014/main" id="{89182CB9-0BF6-9927-EC24-2664E0F8042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87024682"/>
      </p:ext>
    </p:extLst>
  </p:cSld>
  <p:clrMapOvr>
    <a:masterClrMapping/>
  </p:clrMapOvr>
  <mc:AlternateContent xmlns:mc="http://schemas.openxmlformats.org/markup-compatibility/2006" xmlns:p14="http://schemas.microsoft.com/office/powerpoint/2010/main">
    <mc:Choice Requires="p14">
      <p:transition spd="slow" p14:dur="2000" advTm="401750"/>
    </mc:Choice>
    <mc:Fallback xmlns="">
      <p:transition spd="slow" advTm="4017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224</Words>
  <Application>Microsoft Macintosh PowerPoint</Application>
  <PresentationFormat>Widescreen</PresentationFormat>
  <Paragraphs>10</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Multiplication to 81  Lesson 42</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2025-08-11T17:49:48Z</dcterms:created>
  <dcterms:modified xsi:type="dcterms:W3CDTF">2025-08-11T17:50:27Z</dcterms:modified>
</cp:coreProperties>
</file>