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307" r:id="rId3"/>
    <p:sldId id="308" r:id="rId4"/>
    <p:sldId id="260" r:id="rId5"/>
    <p:sldId id="261" r:id="rId6"/>
    <p:sldId id="262" r:id="rId7"/>
    <p:sldId id="264" r:id="rId8"/>
    <p:sldId id="263" r:id="rId9"/>
    <p:sldId id="309" r:id="rId10"/>
    <p:sldId id="31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50" r:id="rId31"/>
    <p:sldId id="330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76"/>
    <p:restoredTop sz="91429"/>
  </p:normalViewPr>
  <p:slideViewPr>
    <p:cSldViewPr snapToGrid="0">
      <p:cViewPr varScale="1">
        <p:scale>
          <a:sx n="41" d="100"/>
          <a:sy n="41" d="100"/>
        </p:scale>
        <p:origin x="12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4B094C-0AE8-91EF-16DA-E983C687D4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6A111C-930C-8DCC-2280-B3879211A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3E767E-0C09-D307-E743-8FA69385F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6A6D-C1C7-514D-85E5-CFC88737714B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142C0-7033-2B24-E07B-4A0769AC1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13D35-F848-C471-8EBC-FBD1C2364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3992-69F9-1746-9118-ACB2C1F1A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456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1C16F-73EB-345A-29A3-FF5B996C5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B85CB2-29F0-A2CC-8EA8-02FDF0B0DB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8882A-2171-7A42-C53C-C93EF8D77C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6A6D-C1C7-514D-85E5-CFC88737714B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6A64D1-6CC0-FDB8-4523-210B4304D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D158B-D9AA-75B2-DF65-494E039D6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3992-69F9-1746-9118-ACB2C1F1A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226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10D033-EF6D-BCB1-FFA0-A9B8E92654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CA9B5E-FCD0-B800-AC80-110BC14CBE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25696F-0B90-C098-6106-254EB41B1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6A6D-C1C7-514D-85E5-CFC88737714B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47E45F-B7E7-C805-8762-334288E8C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A7C6F3-D3EA-ECD6-E598-ACF3C3472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3992-69F9-1746-9118-ACB2C1F1A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587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E6933-132E-A4A1-1B48-1FBF09517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D36DE0-00C6-BA96-5850-961D880E25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29895-274A-A844-CDA3-FB6BE884B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6A6D-C1C7-514D-85E5-CFC88737714B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1C4C31-251E-9AB6-6B2B-8D47765CD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A8CAF3-5260-6700-6623-FDFA49C04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3992-69F9-1746-9118-ACB2C1F1A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18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68D4E-67FE-5C69-E2F6-CAFE65E54D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7FEB5E-18BD-1951-8055-F40C8B0570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579592-6E63-17A4-92F0-50F9B0EC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6A6D-C1C7-514D-85E5-CFC88737714B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570065-3EED-87ED-A6CE-17BBB8531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203EBB-7E9F-D96B-B421-C1E5934AF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3992-69F9-1746-9118-ACB2C1F1A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72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69F51-85F9-8427-F3E6-FBEE757A3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D68195-AAEF-1A7C-B7F2-416CF1EF4C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17587C-1951-E20F-23AD-49468FDDFA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D24259-34D0-33D9-E2C3-1A1B9557A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6A6D-C1C7-514D-85E5-CFC88737714B}" type="datetimeFigureOut">
              <a:rPr lang="en-US" smtClean="0"/>
              <a:t>8/11/25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D56975-CF35-C368-D7F7-E20BA007A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B37F5-1992-8E9F-4711-BDC1F9C9E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3992-69F9-1746-9118-ACB2C1F1A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529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2EEAF-91A6-6B75-C75E-4E49E56D5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C2F997-37BD-FDDD-EE16-A170F828D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4C8A87-ED89-A0DD-6603-A214CCA0D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30B816-F8B5-4AA9-B74D-2A842BFB7F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B5966A-2B42-720D-FCEB-E8725B27D5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8E63E1-E8B4-B08A-042F-FBA8234D4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6A6D-C1C7-514D-85E5-CFC88737714B}" type="datetimeFigureOut">
              <a:rPr lang="en-US" smtClean="0"/>
              <a:t>8/11/25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B9AA72-FDF6-7CC3-C3BA-3ED2C7567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CD08C0-DC1E-418C-B0AD-D839276E3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3992-69F9-1746-9118-ACB2C1F1A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412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5825D-966B-A31A-58CD-3523D9B06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5A12B66-B33B-38CD-716B-7A5172B3B8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6A6D-C1C7-514D-85E5-CFC88737714B}" type="datetimeFigureOut">
              <a:rPr lang="en-US" smtClean="0"/>
              <a:t>8/11/25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B897E3-69CB-1433-EA54-67BB119E0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68E72E-338F-0D59-AB0D-14ACB40E5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3992-69F9-1746-9118-ACB2C1F1A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43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3F7F1B6-A390-02EA-C323-B67F4AB92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6A6D-C1C7-514D-85E5-CFC88737714B}" type="datetimeFigureOut">
              <a:rPr lang="en-US" smtClean="0"/>
              <a:t>8/11/25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17640A-22AB-92DE-1A6D-CF8192E75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C68A27-F72D-595F-8C56-91ED0500E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3992-69F9-1746-9118-ACB2C1F1A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682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6061F-D862-E426-8ACE-088A6C1C2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40B64-FC2E-5357-AE27-285274956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9788A1-D47C-1764-43A5-FCD6763DA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6BBD7D-8E1A-5EBB-D2AA-261EDA440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6A6D-C1C7-514D-85E5-CFC88737714B}" type="datetimeFigureOut">
              <a:rPr lang="en-US" smtClean="0"/>
              <a:t>8/11/25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A9EB4D-6830-B9E6-C509-43156B4F5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319055-415F-076F-876A-C5397992A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3992-69F9-1746-9118-ACB2C1F1A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528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72FBB-7190-5AA1-79AD-9A4DB1886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CA93F7-5EC5-AE6F-795E-9B36DDB270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DE2A09-257E-7929-0BC9-0C7A5B1D3C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365122-06EA-B39C-51EA-3DB43B043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76A6D-C1C7-514D-85E5-CFC88737714B}" type="datetimeFigureOut">
              <a:rPr lang="en-US" smtClean="0"/>
              <a:t>8/11/25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1DC292-4EB5-294B-C9FA-4813FCB40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3095E9-D445-4B8F-394E-43F93F7D8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13992-69F9-1746-9118-ACB2C1F1A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57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A55FA5-5CDD-D069-E052-31D0C6E85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02300B-7336-324F-9EAD-E38F8CBAB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D999C-7BAE-BD93-851D-8DAA058743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F76A6D-C1C7-514D-85E5-CFC88737714B}" type="datetimeFigureOut">
              <a:rPr lang="en-US" smtClean="0"/>
              <a:t>8/11/25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7D3225-35F2-8B60-7F43-DD5BB6C81F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583996-F491-53E1-0EE4-E47791ACC6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2313992-69F9-1746-9118-ACB2C1F1AA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038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2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3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8.m4a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6F9-48A4-0F48-121D-CA789C12D0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3899" y="318198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Multiplication to 81</a:t>
            </a:r>
            <a:br>
              <a:rPr lang="en-US" dirty="0"/>
            </a:br>
            <a:br>
              <a:rPr lang="en-US" dirty="0"/>
            </a:br>
            <a:r>
              <a:rPr lang="en-US" dirty="0"/>
              <a:t>Lesson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43EB96-1EA1-4A1E-9C9A-92583C5F9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400" y="1480928"/>
            <a:ext cx="11021293" cy="100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49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55446-E65A-6CDB-1121-67ED5BEBB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DD887-CEAD-A99E-5E95-EA9A7496A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22A2BC-7A75-F8BA-A41F-9B18E1FF8E1A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1DDFCFC9-4B1F-636C-FDC5-785510D1E5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70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378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8E1B7CE4-55B8-0711-C188-00AF3814FF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99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55446-E65A-6CDB-1121-67ED5BEBB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DD887-CEAD-A99E-5E95-EA9A7496A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22A2BC-7A75-F8BA-A41F-9B18E1FF8E1A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1DDFCFC9-4B1F-636C-FDC5-785510D1E5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3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79409E6B-5119-E056-E12D-32DCCC1AE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34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5" name="Audio 44">
            <a:extLst>
              <a:ext uri="{FF2B5EF4-FFF2-40B4-BE49-F238E27FC236}">
                <a16:creationId xmlns:a16="http://schemas.microsoft.com/office/drawing/2014/main" id="{C29D431B-3AEA-6864-3BFD-4C9A082B6C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.8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0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1A12E-FC70-139C-EC12-1F7704661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702656-2E53-8B3E-A42B-7E8747ECD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247B5B-554A-B2E6-2F15-34B77C7C05A7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49E20144-4168-8892-C8D8-A8562F5DC1B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7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2DCD31-C4B6-006B-EB2F-8017AC109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6844D-A5E6-80F6-601C-6EAC91494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3163B06-48BC-C0C8-BA7D-DB363E8E1156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5" name="Audio 44">
            <a:extLst>
              <a:ext uri="{FF2B5EF4-FFF2-40B4-BE49-F238E27FC236}">
                <a16:creationId xmlns:a16="http://schemas.microsoft.com/office/drawing/2014/main" id="{0DB84983-DE74-E8D0-26A8-6F6A9AA0936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.8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6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55446-E65A-6CDB-1121-67ED5BEBB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DD887-CEAD-A99E-5E95-EA9A7496A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22A2BC-7A75-F8BA-A41F-9B18E1FF8E1A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1DDFCFC9-4B1F-636C-FDC5-785510D1E5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7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378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8E1B7CE4-55B8-0711-C188-00AF3814FF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66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55446-E65A-6CDB-1121-67ED5BEBB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DD887-CEAD-A99E-5E95-EA9A7496A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22A2BC-7A75-F8BA-A41F-9B18E1FF8E1A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1DDFCFC9-4B1F-636C-FDC5-785510D1E5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10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C20D6E-FA57-529D-1DC8-ADE872B24B13}"/>
              </a:ext>
            </a:extLst>
          </p:cNvPr>
          <p:cNvSpPr txBox="1"/>
          <p:nvPr/>
        </p:nvSpPr>
        <p:spPr>
          <a:xfrm>
            <a:off x="1094678" y="1366897"/>
            <a:ext cx="100026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3200" b="0" i="0" u="none" strike="noStrike" dirty="0">
              <a:solidFill>
                <a:srgbClr val="212121"/>
              </a:solidFill>
              <a:effectLst/>
              <a:latin typeface="Calibri" panose="020F0502020204030204" pitchFamily="34" charset="0"/>
            </a:endParaRPr>
          </a:p>
          <a:p>
            <a:pPr algn="ctr"/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 Math problems and answers will </a:t>
            </a:r>
            <a:r>
              <a:rPr lang="en-US" sz="3200" dirty="0">
                <a:solidFill>
                  <a:srgbClr val="212121"/>
                </a:solidFill>
                <a:latin typeface="Calibri" panose="020F0502020204030204" pitchFamily="34" charset="0"/>
              </a:rPr>
              <a:t>be presented by </a:t>
            </a:r>
            <a:r>
              <a:rPr lang="en-US" sz="3200" b="0" i="0" u="none" strike="noStrike" dirty="0">
                <a:solidFill>
                  <a:srgbClr val="212121"/>
                </a:solidFill>
                <a:effectLst/>
                <a:latin typeface="Calibri" panose="020F0502020204030204" pitchFamily="34" charset="0"/>
              </a:rPr>
              <a:t>the smartboard. It is your job to beat the smartboard and write down the answer before it is given. Let’s get started. Ready. Begin.</a:t>
            </a:r>
            <a:endParaRPr lang="en-US" sz="3200" dirty="0"/>
          </a:p>
        </p:txBody>
      </p:sp>
      <p:pic>
        <p:nvPicPr>
          <p:cNvPr id="9" name="Audio 8">
            <a:extLst>
              <a:ext uri="{FF2B5EF4-FFF2-40B4-BE49-F238E27FC236}">
                <a16:creationId xmlns:a16="http://schemas.microsoft.com/office/drawing/2014/main" id="{9A0A7FB4-3A5D-ACC2-CD88-A67A37B1FE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1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1317"/>
    </mc:Choice>
    <mc:Fallback xmlns="">
      <p:transition advClick="0" advTm="113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79409E6B-5119-E056-E12D-32DCCC1AE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52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378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8E1B7CE4-55B8-0711-C188-00AF3814FF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62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5" name="Audio 44">
            <a:extLst>
              <a:ext uri="{FF2B5EF4-FFF2-40B4-BE49-F238E27FC236}">
                <a16:creationId xmlns:a16="http://schemas.microsoft.com/office/drawing/2014/main" id="{C29D431B-3AEA-6864-3BFD-4C9A082B6C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.8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62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378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8E1B7CE4-55B8-0711-C188-00AF3814FF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30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5" name="Audio 44">
            <a:extLst>
              <a:ext uri="{FF2B5EF4-FFF2-40B4-BE49-F238E27FC236}">
                <a16:creationId xmlns:a16="http://schemas.microsoft.com/office/drawing/2014/main" id="{C29D431B-3AEA-6864-3BFD-4C9A082B6C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.8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24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79409E6B-5119-E056-E12D-32DCCC1AE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4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55446-E65A-6CDB-1121-67ED5BEBB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DD887-CEAD-A99E-5E95-EA9A7496A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22A2BC-7A75-F8BA-A41F-9B18E1FF8E1A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1DDFCFC9-4B1F-636C-FDC5-785510D1E5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42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5" name="Audio 44">
            <a:extLst>
              <a:ext uri="{FF2B5EF4-FFF2-40B4-BE49-F238E27FC236}">
                <a16:creationId xmlns:a16="http://schemas.microsoft.com/office/drawing/2014/main" id="{C29D431B-3AEA-6864-3BFD-4C9A082B6C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.8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38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378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8E1B7CE4-55B8-0711-C188-00AF3814FF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38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555446-E65A-6CDB-1121-67ED5BEBB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DD887-CEAD-A99E-5E95-EA9A7496A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22A2BC-7A75-F8BA-A41F-9B18E1FF8E1A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</a:p>
        </p:txBody>
      </p:sp>
      <p:pic>
        <p:nvPicPr>
          <p:cNvPr id="14" name="Audio 13">
            <a:extLst>
              <a:ext uri="{FF2B5EF4-FFF2-40B4-BE49-F238E27FC236}">
                <a16:creationId xmlns:a16="http://schemas.microsoft.com/office/drawing/2014/main" id="{1DDFCFC9-4B1F-636C-FDC5-785510D1E5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3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</a:p>
        </p:txBody>
      </p:sp>
      <p:pic>
        <p:nvPicPr>
          <p:cNvPr id="12" name="Audio 11">
            <a:extLst>
              <a:ext uri="{FF2B5EF4-FFF2-40B4-BE49-F238E27FC236}">
                <a16:creationId xmlns:a16="http://schemas.microsoft.com/office/drawing/2014/main" id="{ED1B42E1-7676-6174-6039-21AB2C51978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5.101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65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79409E6B-5119-E056-E12D-32DCCC1AE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33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51B83-A07F-C4DE-C413-CA65BF949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E7F18-6494-EE54-E57C-CDCD57EDF6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763" y="587829"/>
            <a:ext cx="10870474" cy="610035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it is time to complete as many problems as you can. You will have 1 minute. Ready. Begin.</a:t>
            </a:r>
          </a:p>
          <a:p>
            <a:pPr marL="0" indent="0" algn="ctr">
              <a:lnSpc>
                <a:spcPct val="120000"/>
              </a:lnSpc>
              <a:buNone/>
            </a:pPr>
            <a:endParaRPr lang="en-US" sz="5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Stop! Now count the number of problems you completed and write it at the bottom of </a:t>
            </a:r>
            <a:r>
              <a:rPr lang="en-US" sz="5200">
                <a:latin typeface="Times New Roman" panose="02020603050405020304" pitchFamily="18" charset="0"/>
                <a:cs typeface="Times New Roman" panose="02020603050405020304" pitchFamily="18" charset="0"/>
              </a:rPr>
              <a:t>the page. </a:t>
            </a:r>
            <a:r>
              <a:rPr lang="en-US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last thing, write todays score on tomorrows facts on fire page. You will compare how many problems you do tomorrow to this score to see if you got a better score.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5" name="Audio 14">
            <a:extLst>
              <a:ext uri="{FF2B5EF4-FFF2-40B4-BE49-F238E27FC236}">
                <a16:creationId xmlns:a16="http://schemas.microsoft.com/office/drawing/2014/main" id="{4AD3E77C-F5C5-0CFA-53DE-FC9720204C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0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38"/>
    </mc:Choice>
    <mc:Fallback xmlns="">
      <p:transition spd="slow" advTm="1094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3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601184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pic>
        <p:nvPicPr>
          <p:cNvPr id="45" name="Audio 44">
            <a:extLst>
              <a:ext uri="{FF2B5EF4-FFF2-40B4-BE49-F238E27FC236}">
                <a16:creationId xmlns:a16="http://schemas.microsoft.com/office/drawing/2014/main" id="{C29D431B-3AEA-6864-3BFD-4C9A082B6C4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4.814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 </a:t>
            </a:r>
          </a:p>
        </p:txBody>
      </p:sp>
      <p:pic>
        <p:nvPicPr>
          <p:cNvPr id="36" name="Audio 35">
            <a:extLst>
              <a:ext uri="{FF2B5EF4-FFF2-40B4-BE49-F238E27FC236}">
                <a16:creationId xmlns:a16="http://schemas.microsoft.com/office/drawing/2014/main" id="{8A915257-A743-CFF3-492A-AF57B3D183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64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8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163787" y="4091781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72</a:t>
            </a:r>
          </a:p>
        </p:txBody>
      </p:sp>
      <p:pic>
        <p:nvPicPr>
          <p:cNvPr id="33" name="Audio 32">
            <a:extLst>
              <a:ext uri="{FF2B5EF4-FFF2-40B4-BE49-F238E27FC236}">
                <a16:creationId xmlns:a16="http://schemas.microsoft.com/office/drawing/2014/main" id="{8E1B7CE4-55B8-0711-C188-00AF3814FF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89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10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</a:p>
        </p:txBody>
      </p:sp>
      <p:pic>
        <p:nvPicPr>
          <p:cNvPr id="27" name="Audio 26">
            <a:extLst>
              <a:ext uri="{FF2B5EF4-FFF2-40B4-BE49-F238E27FC236}">
                <a16:creationId xmlns:a16="http://schemas.microsoft.com/office/drawing/2014/main" id="{57201543-9595-9B86-A17D-8BBEB8694D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24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2C51F-6C27-85EA-A185-50E4AC002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2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69636F7-2918-FE4F-0CBD-85C9079ECD12}"/>
              </a:ext>
            </a:extLst>
          </p:cNvPr>
          <p:cNvSpPr txBox="1"/>
          <p:nvPr/>
        </p:nvSpPr>
        <p:spPr>
          <a:xfrm>
            <a:off x="5068784" y="4098450"/>
            <a:ext cx="205443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18" name="Audio 17">
            <a:extLst>
              <a:ext uri="{FF2B5EF4-FFF2-40B4-BE49-F238E27FC236}">
                <a16:creationId xmlns:a16="http://schemas.microsoft.com/office/drawing/2014/main" id="{79409E6B-5119-E056-E12D-32DCCC1AE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9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/>
    </mc:Choice>
    <mc:Fallback xmlns="">
      <p:transition spd="slow" advClick="0"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B6870B-33EE-E8A1-E71A-670844F0DA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A09BF-8CCD-DF5A-FD87-CD960D269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1106" y="2766218"/>
            <a:ext cx="2727957" cy="1325563"/>
          </a:xfrm>
        </p:spPr>
        <p:txBody>
          <a:bodyPr>
            <a:noAutofit/>
          </a:bodyPr>
          <a:lstStyle/>
          <a:p>
            <a:pPr algn="r"/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b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7</a:t>
            </a:r>
            <a:br>
              <a:rPr lang="en-US" sz="13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3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49 </a:t>
            </a:r>
          </a:p>
        </p:txBody>
      </p:sp>
      <p:pic>
        <p:nvPicPr>
          <p:cNvPr id="7" name="Audio 6">
            <a:extLst>
              <a:ext uri="{FF2B5EF4-FFF2-40B4-BE49-F238E27FC236}">
                <a16:creationId xmlns:a16="http://schemas.microsoft.com/office/drawing/2014/main" id="{67ACFFFD-6CDF-B25E-7F51-BC1C78D352A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1.0284999999999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41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315</Words>
  <Application>Microsoft Macintosh PowerPoint</Application>
  <PresentationFormat>Widescreen</PresentationFormat>
  <Paragraphs>58</Paragraphs>
  <Slides>31</Slides>
  <Notes>0</Notes>
  <HiddenSlides>0</HiddenSlides>
  <MMClips>30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Aptos</vt:lpstr>
      <vt:lpstr>Aptos Display</vt:lpstr>
      <vt:lpstr>Arial</vt:lpstr>
      <vt:lpstr>Calibri</vt:lpstr>
      <vt:lpstr>Times New Roman</vt:lpstr>
      <vt:lpstr>Office Theme</vt:lpstr>
      <vt:lpstr>Multiplication to 81  Lesson 1</vt:lpstr>
      <vt:lpstr>PowerPoint Presentation</vt:lpstr>
      <vt:lpstr>3 x 3 9 </vt:lpstr>
      <vt:lpstr>3 x 3  </vt:lpstr>
      <vt:lpstr>9 x 8 72 </vt:lpstr>
      <vt:lpstr>9 x 8  </vt:lpstr>
      <vt:lpstr>5 x 2 10 </vt:lpstr>
      <vt:lpstr>5 x 2  </vt:lpstr>
      <vt:lpstr>7 x 7 49 </vt:lpstr>
      <vt:lpstr>7 x 7  </vt:lpstr>
      <vt:lpstr>9 x 8  </vt:lpstr>
      <vt:lpstr>7 x 7  </vt:lpstr>
      <vt:lpstr>5 x 2  </vt:lpstr>
      <vt:lpstr>3 x 3  </vt:lpstr>
      <vt:lpstr>5 x 2  </vt:lpstr>
      <vt:lpstr>3 x 3  </vt:lpstr>
      <vt:lpstr>7 x 7  </vt:lpstr>
      <vt:lpstr>9 x 8  </vt:lpstr>
      <vt:lpstr>7 x 7  </vt:lpstr>
      <vt:lpstr>5 x 2  </vt:lpstr>
      <vt:lpstr>9 x 8  </vt:lpstr>
      <vt:lpstr>3 x 3  </vt:lpstr>
      <vt:lpstr>9 x 8  </vt:lpstr>
      <vt:lpstr>3 x 3  </vt:lpstr>
      <vt:lpstr>5 x 2  </vt:lpstr>
      <vt:lpstr>7 x 7  </vt:lpstr>
      <vt:lpstr>3 x 3  </vt:lpstr>
      <vt:lpstr>9 x 8  </vt:lpstr>
      <vt:lpstr>7 x 7  </vt:lpstr>
      <vt:lpstr>5 x 2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Guilfoyle, Jayce</dc:creator>
  <cp:lastModifiedBy>Guilfoyle, Jayce</cp:lastModifiedBy>
  <cp:revision>2</cp:revision>
  <dcterms:created xsi:type="dcterms:W3CDTF">2025-08-11T12:57:35Z</dcterms:created>
  <dcterms:modified xsi:type="dcterms:W3CDTF">2025-08-11T13:03:49Z</dcterms:modified>
</cp:coreProperties>
</file>