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265" r:id="rId4"/>
    <p:sldId id="266" r:id="rId5"/>
    <p:sldId id="315" r:id="rId6"/>
    <p:sldId id="316" r:id="rId7"/>
    <p:sldId id="323" r:id="rId8"/>
    <p:sldId id="324" r:id="rId9"/>
    <p:sldId id="317" r:id="rId10"/>
    <p:sldId id="318"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352"/>
    <p:restoredTop sz="92562"/>
  </p:normalViewPr>
  <p:slideViewPr>
    <p:cSldViewPr snapToGrid="0">
      <p:cViewPr varScale="1">
        <p:scale>
          <a:sx n="50" d="100"/>
          <a:sy n="50" d="100"/>
        </p:scale>
        <p:origin x="824"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252FF5-A26C-D3A1-256C-1D0948C0F4E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5B697C9-8360-7FEF-AF09-D996F7D7D02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3BC8D7A-B1C4-52B9-0C50-2566155A51C1}"/>
              </a:ext>
            </a:extLst>
          </p:cNvPr>
          <p:cNvSpPr>
            <a:spLocks noGrp="1"/>
          </p:cNvSpPr>
          <p:nvPr>
            <p:ph type="dt" sz="half" idx="10"/>
          </p:nvPr>
        </p:nvSpPr>
        <p:spPr/>
        <p:txBody>
          <a:bodyPr/>
          <a:lstStyle/>
          <a:p>
            <a:fld id="{65EB647A-7A6E-184E-8B54-67AE668AA67B}" type="datetimeFigureOut">
              <a:rPr lang="en-US" smtClean="0"/>
              <a:t>8/11/25</a:t>
            </a:fld>
            <a:endParaRPr lang="en-US"/>
          </a:p>
        </p:txBody>
      </p:sp>
      <p:sp>
        <p:nvSpPr>
          <p:cNvPr id="5" name="Footer Placeholder 4">
            <a:extLst>
              <a:ext uri="{FF2B5EF4-FFF2-40B4-BE49-F238E27FC236}">
                <a16:creationId xmlns:a16="http://schemas.microsoft.com/office/drawing/2014/main" id="{910CF30D-8B90-4A49-2D68-7B9D0DCF34D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FC4265-B8CD-18C5-5037-E4A5EDFB9CB8}"/>
              </a:ext>
            </a:extLst>
          </p:cNvPr>
          <p:cNvSpPr>
            <a:spLocks noGrp="1"/>
          </p:cNvSpPr>
          <p:nvPr>
            <p:ph type="sldNum" sz="quarter" idx="12"/>
          </p:nvPr>
        </p:nvSpPr>
        <p:spPr/>
        <p:txBody>
          <a:bodyPr/>
          <a:lstStyle/>
          <a:p>
            <a:fld id="{84EDE7FF-3EF3-7246-8BF5-C70527A02454}" type="slidenum">
              <a:rPr lang="en-US" smtClean="0"/>
              <a:t>‹#›</a:t>
            </a:fld>
            <a:endParaRPr lang="en-US"/>
          </a:p>
        </p:txBody>
      </p:sp>
    </p:spTree>
    <p:extLst>
      <p:ext uri="{BB962C8B-B14F-4D97-AF65-F5344CB8AC3E}">
        <p14:creationId xmlns:p14="http://schemas.microsoft.com/office/powerpoint/2010/main" val="31585269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445005-8A57-FF17-FA1D-0B90FB7183C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A5C669F-050D-BF44-7AC7-05B1B1AA58A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CC5081-FDAC-139C-F9A7-D87A7BAD983B}"/>
              </a:ext>
            </a:extLst>
          </p:cNvPr>
          <p:cNvSpPr>
            <a:spLocks noGrp="1"/>
          </p:cNvSpPr>
          <p:nvPr>
            <p:ph type="dt" sz="half" idx="10"/>
          </p:nvPr>
        </p:nvSpPr>
        <p:spPr/>
        <p:txBody>
          <a:bodyPr/>
          <a:lstStyle/>
          <a:p>
            <a:fld id="{65EB647A-7A6E-184E-8B54-67AE668AA67B}" type="datetimeFigureOut">
              <a:rPr lang="en-US" smtClean="0"/>
              <a:t>8/11/25</a:t>
            </a:fld>
            <a:endParaRPr lang="en-US"/>
          </a:p>
        </p:txBody>
      </p:sp>
      <p:sp>
        <p:nvSpPr>
          <p:cNvPr id="5" name="Footer Placeholder 4">
            <a:extLst>
              <a:ext uri="{FF2B5EF4-FFF2-40B4-BE49-F238E27FC236}">
                <a16:creationId xmlns:a16="http://schemas.microsoft.com/office/drawing/2014/main" id="{76850D28-32A7-A854-59A3-7D786DFDB84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617C11B-048E-D400-8508-A9457F6C30B0}"/>
              </a:ext>
            </a:extLst>
          </p:cNvPr>
          <p:cNvSpPr>
            <a:spLocks noGrp="1"/>
          </p:cNvSpPr>
          <p:nvPr>
            <p:ph type="sldNum" sz="quarter" idx="12"/>
          </p:nvPr>
        </p:nvSpPr>
        <p:spPr/>
        <p:txBody>
          <a:bodyPr/>
          <a:lstStyle/>
          <a:p>
            <a:fld id="{84EDE7FF-3EF3-7246-8BF5-C70527A02454}" type="slidenum">
              <a:rPr lang="en-US" smtClean="0"/>
              <a:t>‹#›</a:t>
            </a:fld>
            <a:endParaRPr lang="en-US"/>
          </a:p>
        </p:txBody>
      </p:sp>
    </p:spTree>
    <p:extLst>
      <p:ext uri="{BB962C8B-B14F-4D97-AF65-F5344CB8AC3E}">
        <p14:creationId xmlns:p14="http://schemas.microsoft.com/office/powerpoint/2010/main" val="35491387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2A43D85-8388-CF7A-D735-D3165528B03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8E33CD1-5772-A7BE-BC30-792F83EDA76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F2B6A66-058B-61BA-F0F3-F31642398B4A}"/>
              </a:ext>
            </a:extLst>
          </p:cNvPr>
          <p:cNvSpPr>
            <a:spLocks noGrp="1"/>
          </p:cNvSpPr>
          <p:nvPr>
            <p:ph type="dt" sz="half" idx="10"/>
          </p:nvPr>
        </p:nvSpPr>
        <p:spPr/>
        <p:txBody>
          <a:bodyPr/>
          <a:lstStyle/>
          <a:p>
            <a:fld id="{65EB647A-7A6E-184E-8B54-67AE668AA67B}" type="datetimeFigureOut">
              <a:rPr lang="en-US" smtClean="0"/>
              <a:t>8/11/25</a:t>
            </a:fld>
            <a:endParaRPr lang="en-US"/>
          </a:p>
        </p:txBody>
      </p:sp>
      <p:sp>
        <p:nvSpPr>
          <p:cNvPr id="5" name="Footer Placeholder 4">
            <a:extLst>
              <a:ext uri="{FF2B5EF4-FFF2-40B4-BE49-F238E27FC236}">
                <a16:creationId xmlns:a16="http://schemas.microsoft.com/office/drawing/2014/main" id="{9A77F72E-4C6C-4796-C37E-A58723CCBEC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60E0511-225A-EA66-2C6F-7B965E106DD8}"/>
              </a:ext>
            </a:extLst>
          </p:cNvPr>
          <p:cNvSpPr>
            <a:spLocks noGrp="1"/>
          </p:cNvSpPr>
          <p:nvPr>
            <p:ph type="sldNum" sz="quarter" idx="12"/>
          </p:nvPr>
        </p:nvSpPr>
        <p:spPr/>
        <p:txBody>
          <a:bodyPr/>
          <a:lstStyle/>
          <a:p>
            <a:fld id="{84EDE7FF-3EF3-7246-8BF5-C70527A02454}" type="slidenum">
              <a:rPr lang="en-US" smtClean="0"/>
              <a:t>‹#›</a:t>
            </a:fld>
            <a:endParaRPr lang="en-US"/>
          </a:p>
        </p:txBody>
      </p:sp>
    </p:spTree>
    <p:extLst>
      <p:ext uri="{BB962C8B-B14F-4D97-AF65-F5344CB8AC3E}">
        <p14:creationId xmlns:p14="http://schemas.microsoft.com/office/powerpoint/2010/main" val="18234166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377D42-5B76-1C72-C038-8E4F9F56B84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5A27D26-19FE-D41D-6D34-D5C9FED69D0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5CD98E9-0B18-62EA-69CC-FCD7BEAE8BAB}"/>
              </a:ext>
            </a:extLst>
          </p:cNvPr>
          <p:cNvSpPr>
            <a:spLocks noGrp="1"/>
          </p:cNvSpPr>
          <p:nvPr>
            <p:ph type="dt" sz="half" idx="10"/>
          </p:nvPr>
        </p:nvSpPr>
        <p:spPr/>
        <p:txBody>
          <a:bodyPr/>
          <a:lstStyle/>
          <a:p>
            <a:fld id="{65EB647A-7A6E-184E-8B54-67AE668AA67B}" type="datetimeFigureOut">
              <a:rPr lang="en-US" smtClean="0"/>
              <a:t>8/11/25</a:t>
            </a:fld>
            <a:endParaRPr lang="en-US"/>
          </a:p>
        </p:txBody>
      </p:sp>
      <p:sp>
        <p:nvSpPr>
          <p:cNvPr id="5" name="Footer Placeholder 4">
            <a:extLst>
              <a:ext uri="{FF2B5EF4-FFF2-40B4-BE49-F238E27FC236}">
                <a16:creationId xmlns:a16="http://schemas.microsoft.com/office/drawing/2014/main" id="{6E34351C-DA50-76FA-81F2-E0FCD2F92D5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F09B034-263F-A46D-16BD-5B9FBAB4EAB2}"/>
              </a:ext>
            </a:extLst>
          </p:cNvPr>
          <p:cNvSpPr>
            <a:spLocks noGrp="1"/>
          </p:cNvSpPr>
          <p:nvPr>
            <p:ph type="sldNum" sz="quarter" idx="12"/>
          </p:nvPr>
        </p:nvSpPr>
        <p:spPr/>
        <p:txBody>
          <a:bodyPr/>
          <a:lstStyle/>
          <a:p>
            <a:fld id="{84EDE7FF-3EF3-7246-8BF5-C70527A02454}" type="slidenum">
              <a:rPr lang="en-US" smtClean="0"/>
              <a:t>‹#›</a:t>
            </a:fld>
            <a:endParaRPr lang="en-US"/>
          </a:p>
        </p:txBody>
      </p:sp>
    </p:spTree>
    <p:extLst>
      <p:ext uri="{BB962C8B-B14F-4D97-AF65-F5344CB8AC3E}">
        <p14:creationId xmlns:p14="http://schemas.microsoft.com/office/powerpoint/2010/main" val="21058456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FFC459-3966-983E-9D60-7D5D6E54B5B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929308C-BC5A-A4FE-3553-6B733BCA90B5}"/>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E9B1690-E890-B9A5-AEC4-86FD79C55670}"/>
              </a:ext>
            </a:extLst>
          </p:cNvPr>
          <p:cNvSpPr>
            <a:spLocks noGrp="1"/>
          </p:cNvSpPr>
          <p:nvPr>
            <p:ph type="dt" sz="half" idx="10"/>
          </p:nvPr>
        </p:nvSpPr>
        <p:spPr/>
        <p:txBody>
          <a:bodyPr/>
          <a:lstStyle/>
          <a:p>
            <a:fld id="{65EB647A-7A6E-184E-8B54-67AE668AA67B}" type="datetimeFigureOut">
              <a:rPr lang="en-US" smtClean="0"/>
              <a:t>8/11/25</a:t>
            </a:fld>
            <a:endParaRPr lang="en-US"/>
          </a:p>
        </p:txBody>
      </p:sp>
      <p:sp>
        <p:nvSpPr>
          <p:cNvPr id="5" name="Footer Placeholder 4">
            <a:extLst>
              <a:ext uri="{FF2B5EF4-FFF2-40B4-BE49-F238E27FC236}">
                <a16:creationId xmlns:a16="http://schemas.microsoft.com/office/drawing/2014/main" id="{0362D3E9-0CEB-00A2-290B-6FD9B307CB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6E52CB7-16E2-1098-28FC-BF8779E2C4F8}"/>
              </a:ext>
            </a:extLst>
          </p:cNvPr>
          <p:cNvSpPr>
            <a:spLocks noGrp="1"/>
          </p:cNvSpPr>
          <p:nvPr>
            <p:ph type="sldNum" sz="quarter" idx="12"/>
          </p:nvPr>
        </p:nvSpPr>
        <p:spPr/>
        <p:txBody>
          <a:bodyPr/>
          <a:lstStyle/>
          <a:p>
            <a:fld id="{84EDE7FF-3EF3-7246-8BF5-C70527A02454}" type="slidenum">
              <a:rPr lang="en-US" smtClean="0"/>
              <a:t>‹#›</a:t>
            </a:fld>
            <a:endParaRPr lang="en-US"/>
          </a:p>
        </p:txBody>
      </p:sp>
    </p:spTree>
    <p:extLst>
      <p:ext uri="{BB962C8B-B14F-4D97-AF65-F5344CB8AC3E}">
        <p14:creationId xmlns:p14="http://schemas.microsoft.com/office/powerpoint/2010/main" val="1858508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B510E1-6B50-1D6B-50B2-29A6BDCBA39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A221ED1-F40E-93CB-ED1E-2BC528B99A5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6C3AC2-F66E-076C-ED5A-45A6C61D8DA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EAEBD02-0C8F-C66A-DF99-268AC4C5C2F7}"/>
              </a:ext>
            </a:extLst>
          </p:cNvPr>
          <p:cNvSpPr>
            <a:spLocks noGrp="1"/>
          </p:cNvSpPr>
          <p:nvPr>
            <p:ph type="dt" sz="half" idx="10"/>
          </p:nvPr>
        </p:nvSpPr>
        <p:spPr/>
        <p:txBody>
          <a:bodyPr/>
          <a:lstStyle/>
          <a:p>
            <a:fld id="{65EB647A-7A6E-184E-8B54-67AE668AA67B}" type="datetimeFigureOut">
              <a:rPr lang="en-US" smtClean="0"/>
              <a:t>8/11/25</a:t>
            </a:fld>
            <a:endParaRPr lang="en-US"/>
          </a:p>
        </p:txBody>
      </p:sp>
      <p:sp>
        <p:nvSpPr>
          <p:cNvPr id="6" name="Footer Placeholder 5">
            <a:extLst>
              <a:ext uri="{FF2B5EF4-FFF2-40B4-BE49-F238E27FC236}">
                <a16:creationId xmlns:a16="http://schemas.microsoft.com/office/drawing/2014/main" id="{282C4991-9437-DF47-DB0B-575998B54FA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A6A97E0-D065-6A2C-EDB0-8A568A07E501}"/>
              </a:ext>
            </a:extLst>
          </p:cNvPr>
          <p:cNvSpPr>
            <a:spLocks noGrp="1"/>
          </p:cNvSpPr>
          <p:nvPr>
            <p:ph type="sldNum" sz="quarter" idx="12"/>
          </p:nvPr>
        </p:nvSpPr>
        <p:spPr/>
        <p:txBody>
          <a:bodyPr/>
          <a:lstStyle/>
          <a:p>
            <a:fld id="{84EDE7FF-3EF3-7246-8BF5-C70527A02454}" type="slidenum">
              <a:rPr lang="en-US" smtClean="0"/>
              <a:t>‹#›</a:t>
            </a:fld>
            <a:endParaRPr lang="en-US"/>
          </a:p>
        </p:txBody>
      </p:sp>
    </p:spTree>
    <p:extLst>
      <p:ext uri="{BB962C8B-B14F-4D97-AF65-F5344CB8AC3E}">
        <p14:creationId xmlns:p14="http://schemas.microsoft.com/office/powerpoint/2010/main" val="28644181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03E8A-7A64-E2EF-652F-B5F576F2823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E6A4298-933B-AE7B-1119-3DCF782CC42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629986E-5B6F-7C7C-2B7E-31011146611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8C21E95-FB17-A2D0-CC83-82D3FE56F73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C7F04CB-6703-6579-8689-2027D17B3D1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1F0C612-6AF9-8C01-184A-AA17BF5A76DB}"/>
              </a:ext>
            </a:extLst>
          </p:cNvPr>
          <p:cNvSpPr>
            <a:spLocks noGrp="1"/>
          </p:cNvSpPr>
          <p:nvPr>
            <p:ph type="dt" sz="half" idx="10"/>
          </p:nvPr>
        </p:nvSpPr>
        <p:spPr/>
        <p:txBody>
          <a:bodyPr/>
          <a:lstStyle/>
          <a:p>
            <a:fld id="{65EB647A-7A6E-184E-8B54-67AE668AA67B}" type="datetimeFigureOut">
              <a:rPr lang="en-US" smtClean="0"/>
              <a:t>8/11/25</a:t>
            </a:fld>
            <a:endParaRPr lang="en-US"/>
          </a:p>
        </p:txBody>
      </p:sp>
      <p:sp>
        <p:nvSpPr>
          <p:cNvPr id="8" name="Footer Placeholder 7">
            <a:extLst>
              <a:ext uri="{FF2B5EF4-FFF2-40B4-BE49-F238E27FC236}">
                <a16:creationId xmlns:a16="http://schemas.microsoft.com/office/drawing/2014/main" id="{96BC2119-0E9C-4635-F61E-06EBE1A37E0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62B14EE-4EFB-5917-7F68-83C0C807FF9C}"/>
              </a:ext>
            </a:extLst>
          </p:cNvPr>
          <p:cNvSpPr>
            <a:spLocks noGrp="1"/>
          </p:cNvSpPr>
          <p:nvPr>
            <p:ph type="sldNum" sz="quarter" idx="12"/>
          </p:nvPr>
        </p:nvSpPr>
        <p:spPr/>
        <p:txBody>
          <a:bodyPr/>
          <a:lstStyle/>
          <a:p>
            <a:fld id="{84EDE7FF-3EF3-7246-8BF5-C70527A02454}" type="slidenum">
              <a:rPr lang="en-US" smtClean="0"/>
              <a:t>‹#›</a:t>
            </a:fld>
            <a:endParaRPr lang="en-US"/>
          </a:p>
        </p:txBody>
      </p:sp>
    </p:spTree>
    <p:extLst>
      <p:ext uri="{BB962C8B-B14F-4D97-AF65-F5344CB8AC3E}">
        <p14:creationId xmlns:p14="http://schemas.microsoft.com/office/powerpoint/2010/main" val="1677716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CF58D1-5C8A-930F-6BE7-D698E15E6A7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C677104-2D0B-CEE3-7455-9EDD43403904}"/>
              </a:ext>
            </a:extLst>
          </p:cNvPr>
          <p:cNvSpPr>
            <a:spLocks noGrp="1"/>
          </p:cNvSpPr>
          <p:nvPr>
            <p:ph type="dt" sz="half" idx="10"/>
          </p:nvPr>
        </p:nvSpPr>
        <p:spPr/>
        <p:txBody>
          <a:bodyPr/>
          <a:lstStyle/>
          <a:p>
            <a:fld id="{65EB647A-7A6E-184E-8B54-67AE668AA67B}" type="datetimeFigureOut">
              <a:rPr lang="en-US" smtClean="0"/>
              <a:t>8/11/25</a:t>
            </a:fld>
            <a:endParaRPr lang="en-US"/>
          </a:p>
        </p:txBody>
      </p:sp>
      <p:sp>
        <p:nvSpPr>
          <p:cNvPr id="4" name="Footer Placeholder 3">
            <a:extLst>
              <a:ext uri="{FF2B5EF4-FFF2-40B4-BE49-F238E27FC236}">
                <a16:creationId xmlns:a16="http://schemas.microsoft.com/office/drawing/2014/main" id="{C3439F2F-8577-7712-DB75-88C4F784C17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B0A734D-D774-1E7B-D066-E03B31E7084E}"/>
              </a:ext>
            </a:extLst>
          </p:cNvPr>
          <p:cNvSpPr>
            <a:spLocks noGrp="1"/>
          </p:cNvSpPr>
          <p:nvPr>
            <p:ph type="sldNum" sz="quarter" idx="12"/>
          </p:nvPr>
        </p:nvSpPr>
        <p:spPr/>
        <p:txBody>
          <a:bodyPr/>
          <a:lstStyle/>
          <a:p>
            <a:fld id="{84EDE7FF-3EF3-7246-8BF5-C70527A02454}" type="slidenum">
              <a:rPr lang="en-US" smtClean="0"/>
              <a:t>‹#›</a:t>
            </a:fld>
            <a:endParaRPr lang="en-US"/>
          </a:p>
        </p:txBody>
      </p:sp>
    </p:spTree>
    <p:extLst>
      <p:ext uri="{BB962C8B-B14F-4D97-AF65-F5344CB8AC3E}">
        <p14:creationId xmlns:p14="http://schemas.microsoft.com/office/powerpoint/2010/main" val="8242946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6DC9003-0054-7EE9-FC3F-FC44E55F411E}"/>
              </a:ext>
            </a:extLst>
          </p:cNvPr>
          <p:cNvSpPr>
            <a:spLocks noGrp="1"/>
          </p:cNvSpPr>
          <p:nvPr>
            <p:ph type="dt" sz="half" idx="10"/>
          </p:nvPr>
        </p:nvSpPr>
        <p:spPr/>
        <p:txBody>
          <a:bodyPr/>
          <a:lstStyle/>
          <a:p>
            <a:fld id="{65EB647A-7A6E-184E-8B54-67AE668AA67B}" type="datetimeFigureOut">
              <a:rPr lang="en-US" smtClean="0"/>
              <a:t>8/11/25</a:t>
            </a:fld>
            <a:endParaRPr lang="en-US"/>
          </a:p>
        </p:txBody>
      </p:sp>
      <p:sp>
        <p:nvSpPr>
          <p:cNvPr id="3" name="Footer Placeholder 2">
            <a:extLst>
              <a:ext uri="{FF2B5EF4-FFF2-40B4-BE49-F238E27FC236}">
                <a16:creationId xmlns:a16="http://schemas.microsoft.com/office/drawing/2014/main" id="{6645C6AE-8F7F-466D-ED50-AE3DD847204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F875563-7A35-FF97-00F6-A3C3D062D62C}"/>
              </a:ext>
            </a:extLst>
          </p:cNvPr>
          <p:cNvSpPr>
            <a:spLocks noGrp="1"/>
          </p:cNvSpPr>
          <p:nvPr>
            <p:ph type="sldNum" sz="quarter" idx="12"/>
          </p:nvPr>
        </p:nvSpPr>
        <p:spPr/>
        <p:txBody>
          <a:bodyPr/>
          <a:lstStyle/>
          <a:p>
            <a:fld id="{84EDE7FF-3EF3-7246-8BF5-C70527A02454}" type="slidenum">
              <a:rPr lang="en-US" smtClean="0"/>
              <a:t>‹#›</a:t>
            </a:fld>
            <a:endParaRPr lang="en-US"/>
          </a:p>
        </p:txBody>
      </p:sp>
    </p:spTree>
    <p:extLst>
      <p:ext uri="{BB962C8B-B14F-4D97-AF65-F5344CB8AC3E}">
        <p14:creationId xmlns:p14="http://schemas.microsoft.com/office/powerpoint/2010/main" val="2793880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7C7E89-2580-C1AC-3941-F9750D61195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C6C1446-AF05-01A5-5DD9-3F86532E6D8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A0007D9-1B20-B15C-244D-59F340C037F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B5415F5-DA33-A30B-1D04-663448DF09EC}"/>
              </a:ext>
            </a:extLst>
          </p:cNvPr>
          <p:cNvSpPr>
            <a:spLocks noGrp="1"/>
          </p:cNvSpPr>
          <p:nvPr>
            <p:ph type="dt" sz="half" idx="10"/>
          </p:nvPr>
        </p:nvSpPr>
        <p:spPr/>
        <p:txBody>
          <a:bodyPr/>
          <a:lstStyle/>
          <a:p>
            <a:fld id="{65EB647A-7A6E-184E-8B54-67AE668AA67B}" type="datetimeFigureOut">
              <a:rPr lang="en-US" smtClean="0"/>
              <a:t>8/11/25</a:t>
            </a:fld>
            <a:endParaRPr lang="en-US"/>
          </a:p>
        </p:txBody>
      </p:sp>
      <p:sp>
        <p:nvSpPr>
          <p:cNvPr id="6" name="Footer Placeholder 5">
            <a:extLst>
              <a:ext uri="{FF2B5EF4-FFF2-40B4-BE49-F238E27FC236}">
                <a16:creationId xmlns:a16="http://schemas.microsoft.com/office/drawing/2014/main" id="{0DB52F92-AE0A-5F0F-AD1F-F518B124B86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94DADEC-F4B9-E6D9-9D1D-66479298197B}"/>
              </a:ext>
            </a:extLst>
          </p:cNvPr>
          <p:cNvSpPr>
            <a:spLocks noGrp="1"/>
          </p:cNvSpPr>
          <p:nvPr>
            <p:ph type="sldNum" sz="quarter" idx="12"/>
          </p:nvPr>
        </p:nvSpPr>
        <p:spPr/>
        <p:txBody>
          <a:bodyPr/>
          <a:lstStyle/>
          <a:p>
            <a:fld id="{84EDE7FF-3EF3-7246-8BF5-C70527A02454}" type="slidenum">
              <a:rPr lang="en-US" smtClean="0"/>
              <a:t>‹#›</a:t>
            </a:fld>
            <a:endParaRPr lang="en-US"/>
          </a:p>
        </p:txBody>
      </p:sp>
    </p:spTree>
    <p:extLst>
      <p:ext uri="{BB962C8B-B14F-4D97-AF65-F5344CB8AC3E}">
        <p14:creationId xmlns:p14="http://schemas.microsoft.com/office/powerpoint/2010/main" val="9853751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A3DC68-A461-E97E-84FE-5C2A9E5E6D6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8E8394F-146D-7F5E-ADF1-792612FC7B5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45F6314-9860-7C78-1C4A-5BE9E451AE7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4C2370E-B91D-416B-E3EA-A0DA8ABA6FF8}"/>
              </a:ext>
            </a:extLst>
          </p:cNvPr>
          <p:cNvSpPr>
            <a:spLocks noGrp="1"/>
          </p:cNvSpPr>
          <p:nvPr>
            <p:ph type="dt" sz="half" idx="10"/>
          </p:nvPr>
        </p:nvSpPr>
        <p:spPr/>
        <p:txBody>
          <a:bodyPr/>
          <a:lstStyle/>
          <a:p>
            <a:fld id="{65EB647A-7A6E-184E-8B54-67AE668AA67B}" type="datetimeFigureOut">
              <a:rPr lang="en-US" smtClean="0"/>
              <a:t>8/11/25</a:t>
            </a:fld>
            <a:endParaRPr lang="en-US"/>
          </a:p>
        </p:txBody>
      </p:sp>
      <p:sp>
        <p:nvSpPr>
          <p:cNvPr id="6" name="Footer Placeholder 5">
            <a:extLst>
              <a:ext uri="{FF2B5EF4-FFF2-40B4-BE49-F238E27FC236}">
                <a16:creationId xmlns:a16="http://schemas.microsoft.com/office/drawing/2014/main" id="{BD6494DA-14A4-346E-7E5E-866B371BDC1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1002377-6D26-4D4E-64FF-B9BDA146454D}"/>
              </a:ext>
            </a:extLst>
          </p:cNvPr>
          <p:cNvSpPr>
            <a:spLocks noGrp="1"/>
          </p:cNvSpPr>
          <p:nvPr>
            <p:ph type="sldNum" sz="quarter" idx="12"/>
          </p:nvPr>
        </p:nvSpPr>
        <p:spPr/>
        <p:txBody>
          <a:bodyPr/>
          <a:lstStyle/>
          <a:p>
            <a:fld id="{84EDE7FF-3EF3-7246-8BF5-C70527A02454}" type="slidenum">
              <a:rPr lang="en-US" smtClean="0"/>
              <a:t>‹#›</a:t>
            </a:fld>
            <a:endParaRPr lang="en-US"/>
          </a:p>
        </p:txBody>
      </p:sp>
    </p:spTree>
    <p:extLst>
      <p:ext uri="{BB962C8B-B14F-4D97-AF65-F5344CB8AC3E}">
        <p14:creationId xmlns:p14="http://schemas.microsoft.com/office/powerpoint/2010/main" val="36842618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6FC1839-674D-0FA1-B4FE-663BD102649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9AF41FE-A057-E2F9-8B72-60A23401B49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951F37A-989D-B599-22BC-1E6F6E53FCF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5EB647A-7A6E-184E-8B54-67AE668AA67B}" type="datetimeFigureOut">
              <a:rPr lang="en-US" smtClean="0"/>
              <a:t>8/11/25</a:t>
            </a:fld>
            <a:endParaRPr lang="en-US"/>
          </a:p>
        </p:txBody>
      </p:sp>
      <p:sp>
        <p:nvSpPr>
          <p:cNvPr id="5" name="Footer Placeholder 4">
            <a:extLst>
              <a:ext uri="{FF2B5EF4-FFF2-40B4-BE49-F238E27FC236}">
                <a16:creationId xmlns:a16="http://schemas.microsoft.com/office/drawing/2014/main" id="{234C83F0-12DD-7613-2069-4CA891298C0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CA94E307-75DB-D573-3932-69E0A79BE95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4EDE7FF-3EF3-7246-8BF5-C70527A02454}" type="slidenum">
              <a:rPr lang="en-US" smtClean="0"/>
              <a:t>‹#›</a:t>
            </a:fld>
            <a:endParaRPr lang="en-US"/>
          </a:p>
        </p:txBody>
      </p:sp>
    </p:spTree>
    <p:extLst>
      <p:ext uri="{BB962C8B-B14F-4D97-AF65-F5344CB8AC3E}">
        <p14:creationId xmlns:p14="http://schemas.microsoft.com/office/powerpoint/2010/main" val="37565717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Multiplication to 81</a:t>
            </a:r>
            <a:br>
              <a:rPr lang="en-US" dirty="0"/>
            </a:br>
            <a:br>
              <a:rPr lang="en-US" dirty="0"/>
            </a:br>
            <a:r>
              <a:rPr lang="en-US" dirty="0"/>
              <a:t>Lesson 38</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40</a:t>
            </a:r>
          </a:p>
        </p:txBody>
      </p:sp>
      <p:pic>
        <p:nvPicPr>
          <p:cNvPr id="15" name="Audio 14">
            <a:extLst>
              <a:ext uri="{FF2B5EF4-FFF2-40B4-BE49-F238E27FC236}">
                <a16:creationId xmlns:a16="http://schemas.microsoft.com/office/drawing/2014/main" id="{C39F2562-B980-E0D2-40AC-783B41742E8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57497364"/>
      </p:ext>
    </p:extLst>
  </p:cSld>
  <p:clrMapOvr>
    <a:masterClrMapping/>
  </p:clrMapOvr>
  <mc:AlternateContent xmlns:mc="http://schemas.openxmlformats.org/markup-compatibility/2006" xmlns:p14="http://schemas.microsoft.com/office/powerpoint/2010/main">
    <mc:Choice Requires="p14">
      <p:transition spd="slow" p14:dur="2000" advTm="6016"/>
    </mc:Choice>
    <mc:Fallback xmlns="">
      <p:transition spd="slow" advTm="60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21</a:t>
            </a:r>
          </a:p>
        </p:txBody>
      </p:sp>
      <p:pic>
        <p:nvPicPr>
          <p:cNvPr id="20" name="Audio 19">
            <a:extLst>
              <a:ext uri="{FF2B5EF4-FFF2-40B4-BE49-F238E27FC236}">
                <a16:creationId xmlns:a16="http://schemas.microsoft.com/office/drawing/2014/main" id="{2BCB32F2-AA9C-9DBB-CDFB-525F0AB1E47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54447374"/>
      </p:ext>
    </p:extLst>
  </p:cSld>
  <p:clrMapOvr>
    <a:masterClrMapping/>
  </p:clrMapOvr>
  <mc:AlternateContent xmlns:mc="http://schemas.openxmlformats.org/markup-compatibility/2006" xmlns:p14="http://schemas.microsoft.com/office/powerpoint/2010/main">
    <mc:Choice Requires="p14">
      <p:transition spd="slow" p14:dur="2000" advTm="6072"/>
    </mc:Choice>
    <mc:Fallback xmlns="">
      <p:transition spd="slow" advTm="607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0"/>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40</a:t>
            </a:r>
          </a:p>
        </p:txBody>
      </p:sp>
      <p:pic>
        <p:nvPicPr>
          <p:cNvPr id="15" name="Audio 14">
            <a:extLst>
              <a:ext uri="{FF2B5EF4-FFF2-40B4-BE49-F238E27FC236}">
                <a16:creationId xmlns:a16="http://schemas.microsoft.com/office/drawing/2014/main" id="{C39F2562-B980-E0D2-40AC-783B41742E8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05182938"/>
      </p:ext>
    </p:extLst>
  </p:cSld>
  <p:clrMapOvr>
    <a:masterClrMapping/>
  </p:clrMapOvr>
  <mc:AlternateContent xmlns:mc="http://schemas.openxmlformats.org/markup-compatibility/2006" xmlns:p14="http://schemas.microsoft.com/office/powerpoint/2010/main">
    <mc:Choice Requires="p14">
      <p:transition spd="slow" p14:dur="2000" advTm="6016"/>
    </mc:Choice>
    <mc:Fallback xmlns="">
      <p:transition spd="slow" advTm="60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81</a:t>
            </a:r>
          </a:p>
        </p:txBody>
      </p:sp>
      <p:pic>
        <p:nvPicPr>
          <p:cNvPr id="11" name="Audio 10">
            <a:extLst>
              <a:ext uri="{FF2B5EF4-FFF2-40B4-BE49-F238E27FC236}">
                <a16:creationId xmlns:a16="http://schemas.microsoft.com/office/drawing/2014/main" id="{F23B48DB-5668-76F0-0617-3635FFFD282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60464559"/>
      </p:ext>
    </p:extLst>
  </p:cSld>
  <p:clrMapOvr>
    <a:masterClrMapping/>
  </p:clrMapOvr>
  <mc:AlternateContent xmlns:mc="http://schemas.openxmlformats.org/markup-compatibility/2006" xmlns:p14="http://schemas.microsoft.com/office/powerpoint/2010/main">
    <mc:Choice Requires="p14">
      <p:transition spd="slow" p14:dur="2000" advTm="6058"/>
    </mc:Choice>
    <mc:Fallback xmlns="">
      <p:transition spd="slow" advTm="60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48</a:t>
            </a:r>
          </a:p>
        </p:txBody>
      </p:sp>
      <p:pic>
        <p:nvPicPr>
          <p:cNvPr id="15" name="Audio 14">
            <a:extLst>
              <a:ext uri="{FF2B5EF4-FFF2-40B4-BE49-F238E27FC236}">
                <a16:creationId xmlns:a16="http://schemas.microsoft.com/office/drawing/2014/main" id="{56FE68E7-7254-17D0-1FB0-E933C1140EE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53110800"/>
      </p:ext>
    </p:extLst>
  </p:cSld>
  <p:clrMapOvr>
    <a:masterClrMapping/>
  </p:clrMapOvr>
  <mc:AlternateContent xmlns:mc="http://schemas.openxmlformats.org/markup-compatibility/2006" xmlns:p14="http://schemas.microsoft.com/office/powerpoint/2010/main">
    <mc:Choice Requires="p14">
      <p:transition spd="slow" p14:dur="2000" advTm="7309"/>
    </mc:Choice>
    <mc:Fallback xmlns="">
      <p:transition spd="slow" advTm="73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81</a:t>
            </a:r>
          </a:p>
        </p:txBody>
      </p:sp>
      <p:pic>
        <p:nvPicPr>
          <p:cNvPr id="11" name="Audio 10">
            <a:extLst>
              <a:ext uri="{FF2B5EF4-FFF2-40B4-BE49-F238E27FC236}">
                <a16:creationId xmlns:a16="http://schemas.microsoft.com/office/drawing/2014/main" id="{F23B48DB-5668-76F0-0617-3635FFFD282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39504496"/>
      </p:ext>
    </p:extLst>
  </p:cSld>
  <p:clrMapOvr>
    <a:masterClrMapping/>
  </p:clrMapOvr>
  <mc:AlternateContent xmlns:mc="http://schemas.openxmlformats.org/markup-compatibility/2006" xmlns:p14="http://schemas.microsoft.com/office/powerpoint/2010/main">
    <mc:Choice Requires="p14">
      <p:transition spd="slow" p14:dur="2000" advTm="6058"/>
    </mc:Choice>
    <mc:Fallback xmlns="">
      <p:transition spd="slow" advTm="60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48</a:t>
            </a:r>
          </a:p>
        </p:txBody>
      </p:sp>
      <p:pic>
        <p:nvPicPr>
          <p:cNvPr id="15" name="Audio 14">
            <a:extLst>
              <a:ext uri="{FF2B5EF4-FFF2-40B4-BE49-F238E27FC236}">
                <a16:creationId xmlns:a16="http://schemas.microsoft.com/office/drawing/2014/main" id="{56FE68E7-7254-17D0-1FB0-E933C1140EE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54200057"/>
      </p:ext>
    </p:extLst>
  </p:cSld>
  <p:clrMapOvr>
    <a:masterClrMapping/>
  </p:clrMapOvr>
  <mc:AlternateContent xmlns:mc="http://schemas.openxmlformats.org/markup-compatibility/2006" xmlns:p14="http://schemas.microsoft.com/office/powerpoint/2010/main">
    <mc:Choice Requires="p14">
      <p:transition spd="slow" p14:dur="2000" advTm="7309"/>
    </mc:Choice>
    <mc:Fallback xmlns="">
      <p:transition spd="slow" advTm="73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40</a:t>
            </a:r>
          </a:p>
        </p:txBody>
      </p:sp>
      <p:pic>
        <p:nvPicPr>
          <p:cNvPr id="15" name="Audio 14">
            <a:extLst>
              <a:ext uri="{FF2B5EF4-FFF2-40B4-BE49-F238E27FC236}">
                <a16:creationId xmlns:a16="http://schemas.microsoft.com/office/drawing/2014/main" id="{C39F2562-B980-E0D2-40AC-783B41742E8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87926512"/>
      </p:ext>
    </p:extLst>
  </p:cSld>
  <p:clrMapOvr>
    <a:masterClrMapping/>
  </p:clrMapOvr>
  <mc:AlternateContent xmlns:mc="http://schemas.openxmlformats.org/markup-compatibility/2006" xmlns:p14="http://schemas.microsoft.com/office/powerpoint/2010/main">
    <mc:Choice Requires="p14">
      <p:transition spd="slow" p14:dur="2000" advTm="6016"/>
    </mc:Choice>
    <mc:Fallback xmlns="">
      <p:transition spd="slow" advTm="60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21</a:t>
            </a:r>
          </a:p>
        </p:txBody>
      </p:sp>
      <p:pic>
        <p:nvPicPr>
          <p:cNvPr id="20" name="Audio 19">
            <a:extLst>
              <a:ext uri="{FF2B5EF4-FFF2-40B4-BE49-F238E27FC236}">
                <a16:creationId xmlns:a16="http://schemas.microsoft.com/office/drawing/2014/main" id="{2BCB32F2-AA9C-9DBB-CDFB-525F0AB1E47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46968175"/>
      </p:ext>
    </p:extLst>
  </p:cSld>
  <p:clrMapOvr>
    <a:masterClrMapping/>
  </p:clrMapOvr>
  <mc:AlternateContent xmlns:mc="http://schemas.openxmlformats.org/markup-compatibility/2006" xmlns:p14="http://schemas.microsoft.com/office/powerpoint/2010/main">
    <mc:Choice Requires="p14">
      <p:transition spd="slow" p14:dur="2000" advTm="6072"/>
    </mc:Choice>
    <mc:Fallback xmlns="">
      <p:transition spd="slow" advTm="607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0"/>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40</a:t>
            </a:r>
          </a:p>
        </p:txBody>
      </p:sp>
      <p:pic>
        <p:nvPicPr>
          <p:cNvPr id="15" name="Audio 14">
            <a:extLst>
              <a:ext uri="{FF2B5EF4-FFF2-40B4-BE49-F238E27FC236}">
                <a16:creationId xmlns:a16="http://schemas.microsoft.com/office/drawing/2014/main" id="{C39F2562-B980-E0D2-40AC-783B41742E8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27084119"/>
      </p:ext>
    </p:extLst>
  </p:cSld>
  <p:clrMapOvr>
    <a:masterClrMapping/>
  </p:clrMapOvr>
  <mc:AlternateContent xmlns:mc="http://schemas.openxmlformats.org/markup-compatibility/2006" xmlns:p14="http://schemas.microsoft.com/office/powerpoint/2010/main">
    <mc:Choice Requires="p14">
      <p:transition spd="slow" p14:dur="2000" advTm="6016"/>
    </mc:Choice>
    <mc:Fallback xmlns="">
      <p:transition spd="slow" advTm="60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81</a:t>
            </a:r>
          </a:p>
        </p:txBody>
      </p:sp>
      <p:pic>
        <p:nvPicPr>
          <p:cNvPr id="11" name="Audio 10">
            <a:extLst>
              <a:ext uri="{FF2B5EF4-FFF2-40B4-BE49-F238E27FC236}">
                <a16:creationId xmlns:a16="http://schemas.microsoft.com/office/drawing/2014/main" id="{F23B48DB-5668-76F0-0617-3635FFFD282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18679139"/>
      </p:ext>
    </p:extLst>
  </p:cSld>
  <p:clrMapOvr>
    <a:masterClrMapping/>
  </p:clrMapOvr>
  <mc:AlternateContent xmlns:mc="http://schemas.openxmlformats.org/markup-compatibility/2006" xmlns:p14="http://schemas.microsoft.com/office/powerpoint/2010/main">
    <mc:Choice Requires="p14">
      <p:transition spd="slow" p14:dur="2000" advTm="6058"/>
    </mc:Choice>
    <mc:Fallback xmlns="">
      <p:transition spd="slow" advTm="60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21</a:t>
            </a:r>
          </a:p>
        </p:txBody>
      </p:sp>
      <p:pic>
        <p:nvPicPr>
          <p:cNvPr id="20" name="Audio 19">
            <a:extLst>
              <a:ext uri="{FF2B5EF4-FFF2-40B4-BE49-F238E27FC236}">
                <a16:creationId xmlns:a16="http://schemas.microsoft.com/office/drawing/2014/main" id="{2BCB32F2-AA9C-9DBB-CDFB-525F0AB1E47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31746736"/>
      </p:ext>
    </p:extLst>
  </p:cSld>
  <p:clrMapOvr>
    <a:masterClrMapping/>
  </p:clrMapOvr>
  <mc:AlternateContent xmlns:mc="http://schemas.openxmlformats.org/markup-compatibility/2006" xmlns:p14="http://schemas.microsoft.com/office/powerpoint/2010/main">
    <mc:Choice Requires="p14">
      <p:transition spd="slow" p14:dur="2000" advTm="6072"/>
    </mc:Choice>
    <mc:Fallback xmlns="">
      <p:transition spd="slow" advTm="607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0"/>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48</a:t>
            </a:r>
          </a:p>
        </p:txBody>
      </p:sp>
      <p:pic>
        <p:nvPicPr>
          <p:cNvPr id="15" name="Audio 14">
            <a:extLst>
              <a:ext uri="{FF2B5EF4-FFF2-40B4-BE49-F238E27FC236}">
                <a16:creationId xmlns:a16="http://schemas.microsoft.com/office/drawing/2014/main" id="{56FE68E7-7254-17D0-1FB0-E933C1140EE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19364675"/>
      </p:ext>
    </p:extLst>
  </p:cSld>
  <p:clrMapOvr>
    <a:masterClrMapping/>
  </p:clrMapOvr>
  <mc:AlternateContent xmlns:mc="http://schemas.openxmlformats.org/markup-compatibility/2006" xmlns:p14="http://schemas.microsoft.com/office/powerpoint/2010/main">
    <mc:Choice Requires="p14">
      <p:transition spd="slow" p14:dur="2000" advTm="7309"/>
    </mc:Choice>
    <mc:Fallback xmlns="">
      <p:transition spd="slow" advTm="73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21</a:t>
            </a:r>
          </a:p>
        </p:txBody>
      </p:sp>
      <p:pic>
        <p:nvPicPr>
          <p:cNvPr id="20" name="Audio 19">
            <a:extLst>
              <a:ext uri="{FF2B5EF4-FFF2-40B4-BE49-F238E27FC236}">
                <a16:creationId xmlns:a16="http://schemas.microsoft.com/office/drawing/2014/main" id="{2BCB32F2-AA9C-9DBB-CDFB-525F0AB1E47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28295284"/>
      </p:ext>
    </p:extLst>
  </p:cSld>
  <p:clrMapOvr>
    <a:masterClrMapping/>
  </p:clrMapOvr>
  <mc:AlternateContent xmlns:mc="http://schemas.openxmlformats.org/markup-compatibility/2006" xmlns:p14="http://schemas.microsoft.com/office/powerpoint/2010/main">
    <mc:Choice Requires="p14">
      <p:transition spd="slow" p14:dur="2000" advTm="6072"/>
    </mc:Choice>
    <mc:Fallback xmlns="">
      <p:transition spd="slow" advTm="607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0"/>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48</a:t>
            </a:r>
          </a:p>
        </p:txBody>
      </p:sp>
      <p:pic>
        <p:nvPicPr>
          <p:cNvPr id="15" name="Audio 14">
            <a:extLst>
              <a:ext uri="{FF2B5EF4-FFF2-40B4-BE49-F238E27FC236}">
                <a16:creationId xmlns:a16="http://schemas.microsoft.com/office/drawing/2014/main" id="{56FE68E7-7254-17D0-1FB0-E933C1140EE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49232909"/>
      </p:ext>
    </p:extLst>
  </p:cSld>
  <p:clrMapOvr>
    <a:masterClrMapping/>
  </p:clrMapOvr>
  <mc:AlternateContent xmlns:mc="http://schemas.openxmlformats.org/markup-compatibility/2006" xmlns:p14="http://schemas.microsoft.com/office/powerpoint/2010/main">
    <mc:Choice Requires="p14">
      <p:transition spd="slow" p14:dur="2000" advTm="7309"/>
    </mc:Choice>
    <mc:Fallback xmlns="">
      <p:transition spd="slow" advTm="73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81</a:t>
            </a:r>
          </a:p>
        </p:txBody>
      </p:sp>
      <p:pic>
        <p:nvPicPr>
          <p:cNvPr id="11" name="Audio 10">
            <a:extLst>
              <a:ext uri="{FF2B5EF4-FFF2-40B4-BE49-F238E27FC236}">
                <a16:creationId xmlns:a16="http://schemas.microsoft.com/office/drawing/2014/main" id="{F23B48DB-5668-76F0-0617-3635FFFD282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28381434"/>
      </p:ext>
    </p:extLst>
  </p:cSld>
  <p:clrMapOvr>
    <a:masterClrMapping/>
  </p:clrMapOvr>
  <mc:AlternateContent xmlns:mc="http://schemas.openxmlformats.org/markup-compatibility/2006" xmlns:p14="http://schemas.microsoft.com/office/powerpoint/2010/main">
    <mc:Choice Requires="p14">
      <p:transition spd="slow" p14:dur="2000" advTm="6058"/>
    </mc:Choice>
    <mc:Fallback xmlns="">
      <p:transition spd="slow" advTm="60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40</a:t>
            </a:r>
          </a:p>
        </p:txBody>
      </p:sp>
      <p:pic>
        <p:nvPicPr>
          <p:cNvPr id="15" name="Audio 14">
            <a:extLst>
              <a:ext uri="{FF2B5EF4-FFF2-40B4-BE49-F238E27FC236}">
                <a16:creationId xmlns:a16="http://schemas.microsoft.com/office/drawing/2014/main" id="{C39F2562-B980-E0D2-40AC-783B41742E8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73782111"/>
      </p:ext>
    </p:extLst>
  </p:cSld>
  <p:clrMapOvr>
    <a:masterClrMapping/>
  </p:clrMapOvr>
  <mc:AlternateContent xmlns:mc="http://schemas.openxmlformats.org/markup-compatibility/2006" xmlns:p14="http://schemas.microsoft.com/office/powerpoint/2010/main">
    <mc:Choice Requires="p14">
      <p:transition spd="slow" p14:dur="2000" advTm="6016"/>
    </mc:Choice>
    <mc:Fallback xmlns="">
      <p:transition spd="slow" advTm="60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48</a:t>
            </a:r>
          </a:p>
        </p:txBody>
      </p:sp>
      <p:pic>
        <p:nvPicPr>
          <p:cNvPr id="15" name="Audio 14">
            <a:extLst>
              <a:ext uri="{FF2B5EF4-FFF2-40B4-BE49-F238E27FC236}">
                <a16:creationId xmlns:a16="http://schemas.microsoft.com/office/drawing/2014/main" id="{56FE68E7-7254-17D0-1FB0-E933C1140EE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8636481"/>
      </p:ext>
    </p:extLst>
  </p:cSld>
  <p:clrMapOvr>
    <a:masterClrMapping/>
  </p:clrMapOvr>
  <mc:AlternateContent xmlns:mc="http://schemas.openxmlformats.org/markup-compatibility/2006" xmlns:p14="http://schemas.microsoft.com/office/powerpoint/2010/main">
    <mc:Choice Requires="p14">
      <p:transition spd="slow" p14:dur="2000" advTm="7309"/>
    </mc:Choice>
    <mc:Fallback xmlns="">
      <p:transition spd="slow" advTm="73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21</a:t>
            </a:r>
          </a:p>
        </p:txBody>
      </p:sp>
      <p:pic>
        <p:nvPicPr>
          <p:cNvPr id="20" name="Audio 19">
            <a:extLst>
              <a:ext uri="{FF2B5EF4-FFF2-40B4-BE49-F238E27FC236}">
                <a16:creationId xmlns:a16="http://schemas.microsoft.com/office/drawing/2014/main" id="{2BCB32F2-AA9C-9DBB-CDFB-525F0AB1E47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33554583"/>
      </p:ext>
    </p:extLst>
  </p:cSld>
  <p:clrMapOvr>
    <a:masterClrMapping/>
  </p:clrMapOvr>
  <mc:AlternateContent xmlns:mc="http://schemas.openxmlformats.org/markup-compatibility/2006" xmlns:p14="http://schemas.microsoft.com/office/powerpoint/2010/main">
    <mc:Choice Requires="p14">
      <p:transition spd="slow" p14:dur="2000" advTm="6072"/>
    </mc:Choice>
    <mc:Fallback xmlns="">
      <p:transition spd="slow" advTm="607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0"/>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40</a:t>
            </a:r>
          </a:p>
        </p:txBody>
      </p:sp>
      <p:pic>
        <p:nvPicPr>
          <p:cNvPr id="15" name="Audio 14">
            <a:extLst>
              <a:ext uri="{FF2B5EF4-FFF2-40B4-BE49-F238E27FC236}">
                <a16:creationId xmlns:a16="http://schemas.microsoft.com/office/drawing/2014/main" id="{C39F2562-B980-E0D2-40AC-783B41742E8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32551445"/>
      </p:ext>
    </p:extLst>
  </p:cSld>
  <p:clrMapOvr>
    <a:masterClrMapping/>
  </p:clrMapOvr>
  <mc:AlternateContent xmlns:mc="http://schemas.openxmlformats.org/markup-compatibility/2006" xmlns:p14="http://schemas.microsoft.com/office/powerpoint/2010/main">
    <mc:Choice Requires="p14">
      <p:transition spd="slow" p14:dur="2000" advTm="6016"/>
    </mc:Choice>
    <mc:Fallback xmlns="">
      <p:transition spd="slow" advTm="60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48 </a:t>
            </a:r>
          </a:p>
        </p:txBody>
      </p:sp>
      <p:pic>
        <p:nvPicPr>
          <p:cNvPr id="19" name="Audio 18">
            <a:extLst>
              <a:ext uri="{FF2B5EF4-FFF2-40B4-BE49-F238E27FC236}">
                <a16:creationId xmlns:a16="http://schemas.microsoft.com/office/drawing/2014/main" id="{A3B89335-01E2-C24F-B6A0-D48EBBAE0B9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Tm="4428"/>
    </mc:Choice>
    <mc:Fallback xmlns="">
      <p:transition spd="slow" advTm="44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81</a:t>
            </a:r>
          </a:p>
        </p:txBody>
      </p:sp>
      <p:pic>
        <p:nvPicPr>
          <p:cNvPr id="11" name="Audio 10">
            <a:extLst>
              <a:ext uri="{FF2B5EF4-FFF2-40B4-BE49-F238E27FC236}">
                <a16:creationId xmlns:a16="http://schemas.microsoft.com/office/drawing/2014/main" id="{F23B48DB-5668-76F0-0617-3635FFFD282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30564426"/>
      </p:ext>
    </p:extLst>
  </p:cSld>
  <p:clrMapOvr>
    <a:masterClrMapping/>
  </p:clrMapOvr>
  <mc:AlternateContent xmlns:mc="http://schemas.openxmlformats.org/markup-compatibility/2006" xmlns:p14="http://schemas.microsoft.com/office/powerpoint/2010/main">
    <mc:Choice Requires="p14">
      <p:transition spd="slow" p14:dur="2000" advTm="6058"/>
    </mc:Choice>
    <mc:Fallback xmlns="">
      <p:transition spd="slow" advTm="60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48</a:t>
            </a:r>
          </a:p>
        </p:txBody>
      </p:sp>
      <p:pic>
        <p:nvPicPr>
          <p:cNvPr id="15" name="Audio 14">
            <a:extLst>
              <a:ext uri="{FF2B5EF4-FFF2-40B4-BE49-F238E27FC236}">
                <a16:creationId xmlns:a16="http://schemas.microsoft.com/office/drawing/2014/main" id="{56FE68E7-7254-17D0-1FB0-E933C1140EE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Tm="7309"/>
    </mc:Choice>
    <mc:Fallback xmlns="">
      <p:transition spd="slow" advTm="730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5"/>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21 </a:t>
            </a:r>
          </a:p>
        </p:txBody>
      </p:sp>
      <p:pic>
        <p:nvPicPr>
          <p:cNvPr id="17" name="Audio 16">
            <a:extLst>
              <a:ext uri="{FF2B5EF4-FFF2-40B4-BE49-F238E27FC236}">
                <a16:creationId xmlns:a16="http://schemas.microsoft.com/office/drawing/2014/main" id="{0D37DF7E-71CC-E77A-35B9-DBD2B601725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Tm="4184"/>
    </mc:Choice>
    <mc:Fallback xmlns="">
      <p:transition spd="slow" advTm="418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7"/>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21</a:t>
            </a:r>
          </a:p>
        </p:txBody>
      </p:sp>
      <p:pic>
        <p:nvPicPr>
          <p:cNvPr id="20" name="Audio 19">
            <a:extLst>
              <a:ext uri="{FF2B5EF4-FFF2-40B4-BE49-F238E27FC236}">
                <a16:creationId xmlns:a16="http://schemas.microsoft.com/office/drawing/2014/main" id="{2BCB32F2-AA9C-9DBB-CDFB-525F0AB1E47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Tm="6072"/>
    </mc:Choice>
    <mc:Fallback xmlns="">
      <p:transition spd="slow" advTm="607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0"/>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D7284C-1A85-0E46-5BB2-8990B2D11C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C6B3D7-B97E-02E2-59C8-077ABD5B974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81 </a:t>
            </a:r>
          </a:p>
        </p:txBody>
      </p:sp>
      <p:pic>
        <p:nvPicPr>
          <p:cNvPr id="12" name="Audio 11">
            <a:extLst>
              <a:ext uri="{FF2B5EF4-FFF2-40B4-BE49-F238E27FC236}">
                <a16:creationId xmlns:a16="http://schemas.microsoft.com/office/drawing/2014/main" id="{419C9ADD-C648-9B4C-1A55-D280BA06CD8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91179843"/>
      </p:ext>
    </p:extLst>
  </p:cSld>
  <p:clrMapOvr>
    <a:masterClrMapping/>
  </p:clrMapOvr>
  <mc:AlternateContent xmlns:mc="http://schemas.openxmlformats.org/markup-compatibility/2006" xmlns:p14="http://schemas.microsoft.com/office/powerpoint/2010/main">
    <mc:Choice Requires="p14">
      <p:transition spd="slow" p14:dur="2000" advTm="4843"/>
    </mc:Choice>
    <mc:Fallback xmlns="">
      <p:transition spd="slow" advTm="484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81</a:t>
            </a:r>
          </a:p>
        </p:txBody>
      </p:sp>
      <p:pic>
        <p:nvPicPr>
          <p:cNvPr id="11" name="Audio 10">
            <a:extLst>
              <a:ext uri="{FF2B5EF4-FFF2-40B4-BE49-F238E27FC236}">
                <a16:creationId xmlns:a16="http://schemas.microsoft.com/office/drawing/2014/main" id="{F23B48DB-5668-76F0-0617-3635FFFD282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99689707"/>
      </p:ext>
    </p:extLst>
  </p:cSld>
  <p:clrMapOvr>
    <a:masterClrMapping/>
  </p:clrMapOvr>
  <mc:AlternateContent xmlns:mc="http://schemas.openxmlformats.org/markup-compatibility/2006" xmlns:p14="http://schemas.microsoft.com/office/powerpoint/2010/main">
    <mc:Choice Requires="p14">
      <p:transition spd="slow" p14:dur="2000" advTm="6058"/>
    </mc:Choice>
    <mc:Fallback xmlns="">
      <p:transition spd="slow" advTm="60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0DA69-44EC-B13F-2AE1-8E73447E40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D95A7-9D12-832D-DB94-B568E70D4A0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40 </a:t>
            </a:r>
          </a:p>
        </p:txBody>
      </p:sp>
      <p:pic>
        <p:nvPicPr>
          <p:cNvPr id="9" name="Audio 8">
            <a:extLst>
              <a:ext uri="{FF2B5EF4-FFF2-40B4-BE49-F238E27FC236}">
                <a16:creationId xmlns:a16="http://schemas.microsoft.com/office/drawing/2014/main" id="{FA8E38D2-8786-1608-41C4-9E594DC0F90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6204870"/>
      </p:ext>
    </p:extLst>
  </p:cSld>
  <p:clrMapOvr>
    <a:masterClrMapping/>
  </p:clrMapOvr>
  <mc:AlternateContent xmlns:mc="http://schemas.openxmlformats.org/markup-compatibility/2006" xmlns:p14="http://schemas.microsoft.com/office/powerpoint/2010/main">
    <mc:Choice Requires="p14">
      <p:transition spd="slow" p14:dur="2000" advTm="3781"/>
    </mc:Choice>
    <mc:Fallback xmlns="">
      <p:transition spd="slow" advTm="378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Multiplication to 81  Lesson 38</vt:lpstr>
      <vt:lpstr>PowerPoint Presentation</vt:lpstr>
      <vt:lpstr>6 x 8 48 </vt:lpstr>
      <vt:lpstr>6 x 8  </vt:lpstr>
      <vt:lpstr>7 x 3 21 </vt:lpstr>
      <vt:lpstr>7 x 3  </vt:lpstr>
      <vt:lpstr>9 x 9 81 </vt:lpstr>
      <vt:lpstr>9 x 9  </vt:lpstr>
      <vt:lpstr>5 x 8 40 </vt:lpstr>
      <vt:lpstr>5 x 8  </vt:lpstr>
      <vt:lpstr>7 x 3  </vt:lpstr>
      <vt:lpstr>5 x 8  </vt:lpstr>
      <vt:lpstr>9 x 9  </vt:lpstr>
      <vt:lpstr>6 x 8  </vt:lpstr>
      <vt:lpstr>9 x 9  </vt:lpstr>
      <vt:lpstr>6 x 8  </vt:lpstr>
      <vt:lpstr>5 x 8  </vt:lpstr>
      <vt:lpstr>7 x 3  </vt:lpstr>
      <vt:lpstr>5 x 8  </vt:lpstr>
      <vt:lpstr>9 x 9  </vt:lpstr>
      <vt:lpstr>7 x 3  </vt:lpstr>
      <vt:lpstr>6 x 8  </vt:lpstr>
      <vt:lpstr>7 x 3  </vt:lpstr>
      <vt:lpstr>6 x 8  </vt:lpstr>
      <vt:lpstr>9 x 9  </vt:lpstr>
      <vt:lpstr>5 x 8  </vt:lpstr>
      <vt:lpstr>6 x 8  </vt:lpstr>
      <vt:lpstr>7 x 3  </vt:lpstr>
      <vt:lpstr>5 x 8  </vt:lpstr>
      <vt:lpstr>9 x 9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2025-08-11T17:40:35Z</dcterms:created>
  <dcterms:modified xsi:type="dcterms:W3CDTF">2025-08-11T17:43:04Z</dcterms:modified>
</cp:coreProperties>
</file>