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0D592-5568-4557-0C73-7DB21251D48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EBD635A-FECF-F9C1-A789-0C1D00FE8E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5F416F8-B86C-FFE6-3986-54C223E8D9E3}"/>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5" name="Footer Placeholder 4">
            <a:extLst>
              <a:ext uri="{FF2B5EF4-FFF2-40B4-BE49-F238E27FC236}">
                <a16:creationId xmlns:a16="http://schemas.microsoft.com/office/drawing/2014/main" id="{32300034-572D-982B-651F-12FB000668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AFD1E-EEAB-7970-21AF-56D61CE61645}"/>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2276174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A7A67-2B7B-5F74-D0C6-9EDD7764F25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BD3826-47B7-4CCE-B8D8-DD0C1A24DBB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E3732C-3530-4852-29CC-3D688AF6D7D7}"/>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5" name="Footer Placeholder 4">
            <a:extLst>
              <a:ext uri="{FF2B5EF4-FFF2-40B4-BE49-F238E27FC236}">
                <a16:creationId xmlns:a16="http://schemas.microsoft.com/office/drawing/2014/main" id="{41769C16-9D7E-4B44-C91A-31235462FE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590D33-C666-E049-5D5B-B42F1B4D70D7}"/>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19546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7FD70A5-42BC-3E96-8563-CEFD30944EB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C9F5AB6-DFA4-7104-B07C-954D668B042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5FE812-5ADA-4CE0-092B-6610726D4394}"/>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5" name="Footer Placeholder 4">
            <a:extLst>
              <a:ext uri="{FF2B5EF4-FFF2-40B4-BE49-F238E27FC236}">
                <a16:creationId xmlns:a16="http://schemas.microsoft.com/office/drawing/2014/main" id="{2B75DB95-9B30-8693-FC5B-3F026038D0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E26644-2519-AC42-0DF4-FA62476D4087}"/>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1092375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56985-1A51-097E-A351-DB5261F7DE2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24F4C8-7B63-B213-7A44-B2EB11399D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A4849F-145C-981B-BD87-D838A4B08750}"/>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5" name="Footer Placeholder 4">
            <a:extLst>
              <a:ext uri="{FF2B5EF4-FFF2-40B4-BE49-F238E27FC236}">
                <a16:creationId xmlns:a16="http://schemas.microsoft.com/office/drawing/2014/main" id="{FF5C6527-4E6E-793E-2559-1559790C44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C80225-E208-5D77-2B17-E8BFF2DF15BC}"/>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25246337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82480-D3CC-C0E5-D21B-7E93F43D3C1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51FD84A-DD20-BEB8-C5E2-8933EC0E293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04D829-256C-D891-AD6E-8D332C48E0A8}"/>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5" name="Footer Placeholder 4">
            <a:extLst>
              <a:ext uri="{FF2B5EF4-FFF2-40B4-BE49-F238E27FC236}">
                <a16:creationId xmlns:a16="http://schemas.microsoft.com/office/drawing/2014/main" id="{A3CAA491-A8C5-AE0D-E6F6-E30513FDB3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449F19-65A2-AD56-C85B-DD3234F6BD1E}"/>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2968401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939DF-E6C4-9E2F-C353-84BCE804BB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C0103D-365D-90E9-2F3F-C698445E271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2E9182C-4471-9EB0-6E9B-866EC8CFA92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1F48D5A-5ECD-6577-218F-3FA66440375B}"/>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6" name="Footer Placeholder 5">
            <a:extLst>
              <a:ext uri="{FF2B5EF4-FFF2-40B4-BE49-F238E27FC236}">
                <a16:creationId xmlns:a16="http://schemas.microsoft.com/office/drawing/2014/main" id="{82BAC92B-A271-70A5-D00D-8A3E2DF95D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B3B8DA-8E97-BD10-4EC7-D50FC6016C82}"/>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775472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B4E51-0374-1D1E-996D-94450CA373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615B91C-9FD6-E7AF-D26E-F4418E872B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35933E-30C7-6B59-C5BF-2E31D40846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D68C9EF-08A7-4F66-A68E-0B4A142FB10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EE353B7-B978-BC56-A004-50FA0D5EE2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B9A8C1-A1CF-748F-1064-971BA098F665}"/>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8" name="Footer Placeholder 7">
            <a:extLst>
              <a:ext uri="{FF2B5EF4-FFF2-40B4-BE49-F238E27FC236}">
                <a16:creationId xmlns:a16="http://schemas.microsoft.com/office/drawing/2014/main" id="{808BAD60-3989-9A22-5445-731637BE9E2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F5BAAC0-9402-E753-9ECB-51124FED7378}"/>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1418038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CF6E2-F723-6EA7-03E2-C76FAD61DF1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FFC2103-691A-287B-BC2B-F30729999106}"/>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4" name="Footer Placeholder 3">
            <a:extLst>
              <a:ext uri="{FF2B5EF4-FFF2-40B4-BE49-F238E27FC236}">
                <a16:creationId xmlns:a16="http://schemas.microsoft.com/office/drawing/2014/main" id="{09ED2E6D-C597-C572-E6DA-E6199B4D400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0975F5-206A-A98A-D219-580CF390530D}"/>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647433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6D7605-5DF7-C778-8DB8-1E304B023BED}"/>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3" name="Footer Placeholder 2">
            <a:extLst>
              <a:ext uri="{FF2B5EF4-FFF2-40B4-BE49-F238E27FC236}">
                <a16:creationId xmlns:a16="http://schemas.microsoft.com/office/drawing/2014/main" id="{598CFE98-D131-50FE-EC4C-BF8C231D26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E11D4A-B050-B6D3-62FA-EC1D40731F9F}"/>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150480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A6ADC-F6B1-B3F8-E467-3C97DDE9C3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E751157-0CC4-AC1E-FC4D-6BBB23CBB5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9A602B-9DE6-B9DE-27A6-E9D3FE988A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9EEBD7-54AA-9C3E-D4E0-82E556831573}"/>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6" name="Footer Placeholder 5">
            <a:extLst>
              <a:ext uri="{FF2B5EF4-FFF2-40B4-BE49-F238E27FC236}">
                <a16:creationId xmlns:a16="http://schemas.microsoft.com/office/drawing/2014/main" id="{DF62C017-0542-710B-FADA-D9EF484E95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78819C-0E3E-5C70-0FD2-22805D72AF1A}"/>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1622837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5DAEB-E1E0-82D8-CF0C-74DC1A0C462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59B0E3-E603-FFC6-6E29-C6A0BB6F98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783B9EC-9B0E-00A5-5055-304F2B2DAC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2772AE-D55B-2B46-36F9-C0DEF724B50E}"/>
              </a:ext>
            </a:extLst>
          </p:cNvPr>
          <p:cNvSpPr>
            <a:spLocks noGrp="1"/>
          </p:cNvSpPr>
          <p:nvPr>
            <p:ph type="dt" sz="half" idx="10"/>
          </p:nvPr>
        </p:nvSpPr>
        <p:spPr/>
        <p:txBody>
          <a:bodyPr/>
          <a:lstStyle/>
          <a:p>
            <a:fld id="{40C3E2BE-20C8-7A41-9B1D-5A3BC4D87E09}" type="datetimeFigureOut">
              <a:rPr lang="en-US" smtClean="0"/>
              <a:t>8/11/25</a:t>
            </a:fld>
            <a:endParaRPr lang="en-US"/>
          </a:p>
        </p:txBody>
      </p:sp>
      <p:sp>
        <p:nvSpPr>
          <p:cNvPr id="6" name="Footer Placeholder 5">
            <a:extLst>
              <a:ext uri="{FF2B5EF4-FFF2-40B4-BE49-F238E27FC236}">
                <a16:creationId xmlns:a16="http://schemas.microsoft.com/office/drawing/2014/main" id="{20DFD95F-1520-5580-4EF4-93032A2FA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80EAE6-B306-EEB0-E539-7CFBC633C76F}"/>
              </a:ext>
            </a:extLst>
          </p:cNvPr>
          <p:cNvSpPr>
            <a:spLocks noGrp="1"/>
          </p:cNvSpPr>
          <p:nvPr>
            <p:ph type="sldNum" sz="quarter" idx="12"/>
          </p:nvPr>
        </p:nvSpPr>
        <p:spPr/>
        <p:txBody>
          <a:bodyPr/>
          <a:lstStyle/>
          <a:p>
            <a:fld id="{3649ECEB-CDF2-AE4A-AC58-9905217C77B5}" type="slidenum">
              <a:rPr lang="en-US" smtClean="0"/>
              <a:t>‹#›</a:t>
            </a:fld>
            <a:endParaRPr lang="en-US"/>
          </a:p>
        </p:txBody>
      </p:sp>
    </p:spTree>
    <p:extLst>
      <p:ext uri="{BB962C8B-B14F-4D97-AF65-F5344CB8AC3E}">
        <p14:creationId xmlns:p14="http://schemas.microsoft.com/office/powerpoint/2010/main" val="13685890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195633-A77E-475B-B7DA-569DF052A4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5C158FE-B200-3F5D-56B3-E7FB51846D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791161-A46F-A0C0-40A3-9B17587359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0C3E2BE-20C8-7A41-9B1D-5A3BC4D87E09}" type="datetimeFigureOut">
              <a:rPr lang="en-US" smtClean="0"/>
              <a:t>8/11/25</a:t>
            </a:fld>
            <a:endParaRPr lang="en-US"/>
          </a:p>
        </p:txBody>
      </p:sp>
      <p:sp>
        <p:nvSpPr>
          <p:cNvPr id="5" name="Footer Placeholder 4">
            <a:extLst>
              <a:ext uri="{FF2B5EF4-FFF2-40B4-BE49-F238E27FC236}">
                <a16:creationId xmlns:a16="http://schemas.microsoft.com/office/drawing/2014/main" id="{44826977-EEFF-F01A-9897-3124934CEB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1EA931A-994D-D510-0E9B-25AD50C19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649ECEB-CDF2-AE4A-AC58-9905217C77B5}" type="slidenum">
              <a:rPr lang="en-US" smtClean="0"/>
              <a:t>‹#›</a:t>
            </a:fld>
            <a:endParaRPr lang="en-US"/>
          </a:p>
        </p:txBody>
      </p:sp>
    </p:spTree>
    <p:extLst>
      <p:ext uri="{BB962C8B-B14F-4D97-AF65-F5344CB8AC3E}">
        <p14:creationId xmlns:p14="http://schemas.microsoft.com/office/powerpoint/2010/main" val="39810398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27</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27</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2025-08-11T17:16:35Z</dcterms:created>
  <dcterms:modified xsi:type="dcterms:W3CDTF">2025-08-11T17:16:56Z</dcterms:modified>
</cp:coreProperties>
</file>