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6"/>
  </p:normalViewPr>
  <p:slideViewPr>
    <p:cSldViewPr snapToGrid="0">
      <p:cViewPr varScale="1">
        <p:scale>
          <a:sx n="100" d="100"/>
          <a:sy n="100" d="100"/>
        </p:scale>
        <p:origin x="8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3E65F8-98F9-E191-F478-0E0D153BF0D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AF1B4D1-D890-3CAD-8A36-087AB68429E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F421462-EFD7-7909-80FD-4251480D3D71}"/>
              </a:ext>
            </a:extLst>
          </p:cNvPr>
          <p:cNvSpPr>
            <a:spLocks noGrp="1"/>
          </p:cNvSpPr>
          <p:nvPr>
            <p:ph type="dt" sz="half" idx="10"/>
          </p:nvPr>
        </p:nvSpPr>
        <p:spPr/>
        <p:txBody>
          <a:bodyPr/>
          <a:lstStyle/>
          <a:p>
            <a:fld id="{74F0B403-C5BC-1544-AED3-F34292620302}" type="datetimeFigureOut">
              <a:rPr lang="en-US" smtClean="0"/>
              <a:t>8/11/25</a:t>
            </a:fld>
            <a:endParaRPr lang="en-US"/>
          </a:p>
        </p:txBody>
      </p:sp>
      <p:sp>
        <p:nvSpPr>
          <p:cNvPr id="5" name="Footer Placeholder 4">
            <a:extLst>
              <a:ext uri="{FF2B5EF4-FFF2-40B4-BE49-F238E27FC236}">
                <a16:creationId xmlns:a16="http://schemas.microsoft.com/office/drawing/2014/main" id="{70ACC8A2-26C3-9246-FA32-F16C1180A93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893342-B949-49A2-D4AC-88242AA30EF4}"/>
              </a:ext>
            </a:extLst>
          </p:cNvPr>
          <p:cNvSpPr>
            <a:spLocks noGrp="1"/>
          </p:cNvSpPr>
          <p:nvPr>
            <p:ph type="sldNum" sz="quarter" idx="12"/>
          </p:nvPr>
        </p:nvSpPr>
        <p:spPr/>
        <p:txBody>
          <a:bodyPr/>
          <a:lstStyle/>
          <a:p>
            <a:fld id="{9A1904F6-C428-B34F-93AC-8D3441B9C631}" type="slidenum">
              <a:rPr lang="en-US" smtClean="0"/>
              <a:t>‹#›</a:t>
            </a:fld>
            <a:endParaRPr lang="en-US"/>
          </a:p>
        </p:txBody>
      </p:sp>
    </p:spTree>
    <p:extLst>
      <p:ext uri="{BB962C8B-B14F-4D97-AF65-F5344CB8AC3E}">
        <p14:creationId xmlns:p14="http://schemas.microsoft.com/office/powerpoint/2010/main" val="34787318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A8AA26-7EB9-5A09-1524-432707A49D6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50B64C0-2282-8AA8-2078-A6D94A53437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DEFB2B8-475C-84DC-5E4D-80264D380FD5}"/>
              </a:ext>
            </a:extLst>
          </p:cNvPr>
          <p:cNvSpPr>
            <a:spLocks noGrp="1"/>
          </p:cNvSpPr>
          <p:nvPr>
            <p:ph type="dt" sz="half" idx="10"/>
          </p:nvPr>
        </p:nvSpPr>
        <p:spPr/>
        <p:txBody>
          <a:bodyPr/>
          <a:lstStyle/>
          <a:p>
            <a:fld id="{74F0B403-C5BC-1544-AED3-F34292620302}" type="datetimeFigureOut">
              <a:rPr lang="en-US" smtClean="0"/>
              <a:t>8/11/25</a:t>
            </a:fld>
            <a:endParaRPr lang="en-US"/>
          </a:p>
        </p:txBody>
      </p:sp>
      <p:sp>
        <p:nvSpPr>
          <p:cNvPr id="5" name="Footer Placeholder 4">
            <a:extLst>
              <a:ext uri="{FF2B5EF4-FFF2-40B4-BE49-F238E27FC236}">
                <a16:creationId xmlns:a16="http://schemas.microsoft.com/office/drawing/2014/main" id="{B0DD9C6B-3A76-6A3F-5C42-DB7A6FEF6C2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5BFEE56-C4F4-A5CC-FBDD-0B51AA951256}"/>
              </a:ext>
            </a:extLst>
          </p:cNvPr>
          <p:cNvSpPr>
            <a:spLocks noGrp="1"/>
          </p:cNvSpPr>
          <p:nvPr>
            <p:ph type="sldNum" sz="quarter" idx="12"/>
          </p:nvPr>
        </p:nvSpPr>
        <p:spPr/>
        <p:txBody>
          <a:bodyPr/>
          <a:lstStyle/>
          <a:p>
            <a:fld id="{9A1904F6-C428-B34F-93AC-8D3441B9C631}" type="slidenum">
              <a:rPr lang="en-US" smtClean="0"/>
              <a:t>‹#›</a:t>
            </a:fld>
            <a:endParaRPr lang="en-US"/>
          </a:p>
        </p:txBody>
      </p:sp>
    </p:spTree>
    <p:extLst>
      <p:ext uri="{BB962C8B-B14F-4D97-AF65-F5344CB8AC3E}">
        <p14:creationId xmlns:p14="http://schemas.microsoft.com/office/powerpoint/2010/main" val="7692867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9135578-2AED-4E42-191A-621A3EE585D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3553416-50FA-198B-98A8-C0D553D2B16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F218E71-65D0-4463-4C13-14633D6B7322}"/>
              </a:ext>
            </a:extLst>
          </p:cNvPr>
          <p:cNvSpPr>
            <a:spLocks noGrp="1"/>
          </p:cNvSpPr>
          <p:nvPr>
            <p:ph type="dt" sz="half" idx="10"/>
          </p:nvPr>
        </p:nvSpPr>
        <p:spPr/>
        <p:txBody>
          <a:bodyPr/>
          <a:lstStyle/>
          <a:p>
            <a:fld id="{74F0B403-C5BC-1544-AED3-F34292620302}" type="datetimeFigureOut">
              <a:rPr lang="en-US" smtClean="0"/>
              <a:t>8/11/25</a:t>
            </a:fld>
            <a:endParaRPr lang="en-US"/>
          </a:p>
        </p:txBody>
      </p:sp>
      <p:sp>
        <p:nvSpPr>
          <p:cNvPr id="5" name="Footer Placeholder 4">
            <a:extLst>
              <a:ext uri="{FF2B5EF4-FFF2-40B4-BE49-F238E27FC236}">
                <a16:creationId xmlns:a16="http://schemas.microsoft.com/office/drawing/2014/main" id="{1EFCD3B5-C4C0-653C-EB9C-A841667F8C1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2F82687-BE9C-9596-A2FD-CECE8BFA49E2}"/>
              </a:ext>
            </a:extLst>
          </p:cNvPr>
          <p:cNvSpPr>
            <a:spLocks noGrp="1"/>
          </p:cNvSpPr>
          <p:nvPr>
            <p:ph type="sldNum" sz="quarter" idx="12"/>
          </p:nvPr>
        </p:nvSpPr>
        <p:spPr/>
        <p:txBody>
          <a:bodyPr/>
          <a:lstStyle/>
          <a:p>
            <a:fld id="{9A1904F6-C428-B34F-93AC-8D3441B9C631}" type="slidenum">
              <a:rPr lang="en-US" smtClean="0"/>
              <a:t>‹#›</a:t>
            </a:fld>
            <a:endParaRPr lang="en-US"/>
          </a:p>
        </p:txBody>
      </p:sp>
    </p:spTree>
    <p:extLst>
      <p:ext uri="{BB962C8B-B14F-4D97-AF65-F5344CB8AC3E}">
        <p14:creationId xmlns:p14="http://schemas.microsoft.com/office/powerpoint/2010/main" val="16579383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23F50E-7091-A50C-B6F7-BB807EBD083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0B0F74A-C2F6-4F65-411D-4B81A02BFAA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449D4A6-1CC0-EA5F-A311-62B9502592CA}"/>
              </a:ext>
            </a:extLst>
          </p:cNvPr>
          <p:cNvSpPr>
            <a:spLocks noGrp="1"/>
          </p:cNvSpPr>
          <p:nvPr>
            <p:ph type="dt" sz="half" idx="10"/>
          </p:nvPr>
        </p:nvSpPr>
        <p:spPr/>
        <p:txBody>
          <a:bodyPr/>
          <a:lstStyle/>
          <a:p>
            <a:fld id="{74F0B403-C5BC-1544-AED3-F34292620302}" type="datetimeFigureOut">
              <a:rPr lang="en-US" smtClean="0"/>
              <a:t>8/11/25</a:t>
            </a:fld>
            <a:endParaRPr lang="en-US"/>
          </a:p>
        </p:txBody>
      </p:sp>
      <p:sp>
        <p:nvSpPr>
          <p:cNvPr id="5" name="Footer Placeholder 4">
            <a:extLst>
              <a:ext uri="{FF2B5EF4-FFF2-40B4-BE49-F238E27FC236}">
                <a16:creationId xmlns:a16="http://schemas.microsoft.com/office/drawing/2014/main" id="{46C6112D-8628-FDA9-5F40-4B431058A9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7B7EA45-9B05-AC13-B893-1BC6A555A7D4}"/>
              </a:ext>
            </a:extLst>
          </p:cNvPr>
          <p:cNvSpPr>
            <a:spLocks noGrp="1"/>
          </p:cNvSpPr>
          <p:nvPr>
            <p:ph type="sldNum" sz="quarter" idx="12"/>
          </p:nvPr>
        </p:nvSpPr>
        <p:spPr/>
        <p:txBody>
          <a:bodyPr/>
          <a:lstStyle/>
          <a:p>
            <a:fld id="{9A1904F6-C428-B34F-93AC-8D3441B9C631}" type="slidenum">
              <a:rPr lang="en-US" smtClean="0"/>
              <a:t>‹#›</a:t>
            </a:fld>
            <a:endParaRPr lang="en-US"/>
          </a:p>
        </p:txBody>
      </p:sp>
    </p:spTree>
    <p:extLst>
      <p:ext uri="{BB962C8B-B14F-4D97-AF65-F5344CB8AC3E}">
        <p14:creationId xmlns:p14="http://schemas.microsoft.com/office/powerpoint/2010/main" val="42746074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AECA1-AF01-121E-0FFF-2F5AF392D72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3EA5F0C-F608-E1CF-1AA5-CF8C799D5F29}"/>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34801D2-25CD-4F8C-DA99-B2F0C0B371A3}"/>
              </a:ext>
            </a:extLst>
          </p:cNvPr>
          <p:cNvSpPr>
            <a:spLocks noGrp="1"/>
          </p:cNvSpPr>
          <p:nvPr>
            <p:ph type="dt" sz="half" idx="10"/>
          </p:nvPr>
        </p:nvSpPr>
        <p:spPr/>
        <p:txBody>
          <a:bodyPr/>
          <a:lstStyle/>
          <a:p>
            <a:fld id="{74F0B403-C5BC-1544-AED3-F34292620302}" type="datetimeFigureOut">
              <a:rPr lang="en-US" smtClean="0"/>
              <a:t>8/11/25</a:t>
            </a:fld>
            <a:endParaRPr lang="en-US"/>
          </a:p>
        </p:txBody>
      </p:sp>
      <p:sp>
        <p:nvSpPr>
          <p:cNvPr id="5" name="Footer Placeholder 4">
            <a:extLst>
              <a:ext uri="{FF2B5EF4-FFF2-40B4-BE49-F238E27FC236}">
                <a16:creationId xmlns:a16="http://schemas.microsoft.com/office/drawing/2014/main" id="{7572B6DA-B69E-5F1F-DBD5-5224A2398B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342FAA7-0ACC-45EB-9868-29BC779152F9}"/>
              </a:ext>
            </a:extLst>
          </p:cNvPr>
          <p:cNvSpPr>
            <a:spLocks noGrp="1"/>
          </p:cNvSpPr>
          <p:nvPr>
            <p:ph type="sldNum" sz="quarter" idx="12"/>
          </p:nvPr>
        </p:nvSpPr>
        <p:spPr/>
        <p:txBody>
          <a:bodyPr/>
          <a:lstStyle/>
          <a:p>
            <a:fld id="{9A1904F6-C428-B34F-93AC-8D3441B9C631}" type="slidenum">
              <a:rPr lang="en-US" smtClean="0"/>
              <a:t>‹#›</a:t>
            </a:fld>
            <a:endParaRPr lang="en-US"/>
          </a:p>
        </p:txBody>
      </p:sp>
    </p:spTree>
    <p:extLst>
      <p:ext uri="{BB962C8B-B14F-4D97-AF65-F5344CB8AC3E}">
        <p14:creationId xmlns:p14="http://schemas.microsoft.com/office/powerpoint/2010/main" val="21520103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B8D8EB-22E9-157D-7189-BBCBE253871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CB1DE36-EEBE-D461-AC08-EA6EB2B04FA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14FBAB0-6A81-2F4E-B3EE-D5043843395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18A80B6-05F2-BEBC-1E30-A26FAC2A3C4A}"/>
              </a:ext>
            </a:extLst>
          </p:cNvPr>
          <p:cNvSpPr>
            <a:spLocks noGrp="1"/>
          </p:cNvSpPr>
          <p:nvPr>
            <p:ph type="dt" sz="half" idx="10"/>
          </p:nvPr>
        </p:nvSpPr>
        <p:spPr/>
        <p:txBody>
          <a:bodyPr/>
          <a:lstStyle/>
          <a:p>
            <a:fld id="{74F0B403-C5BC-1544-AED3-F34292620302}" type="datetimeFigureOut">
              <a:rPr lang="en-US" smtClean="0"/>
              <a:t>8/11/25</a:t>
            </a:fld>
            <a:endParaRPr lang="en-US"/>
          </a:p>
        </p:txBody>
      </p:sp>
      <p:sp>
        <p:nvSpPr>
          <p:cNvPr id="6" name="Footer Placeholder 5">
            <a:extLst>
              <a:ext uri="{FF2B5EF4-FFF2-40B4-BE49-F238E27FC236}">
                <a16:creationId xmlns:a16="http://schemas.microsoft.com/office/drawing/2014/main" id="{B47380BD-A030-0EB0-398D-D6D55665654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CBC720B-A586-A6D0-B392-049EF061F41B}"/>
              </a:ext>
            </a:extLst>
          </p:cNvPr>
          <p:cNvSpPr>
            <a:spLocks noGrp="1"/>
          </p:cNvSpPr>
          <p:nvPr>
            <p:ph type="sldNum" sz="quarter" idx="12"/>
          </p:nvPr>
        </p:nvSpPr>
        <p:spPr/>
        <p:txBody>
          <a:bodyPr/>
          <a:lstStyle/>
          <a:p>
            <a:fld id="{9A1904F6-C428-B34F-93AC-8D3441B9C631}" type="slidenum">
              <a:rPr lang="en-US" smtClean="0"/>
              <a:t>‹#›</a:t>
            </a:fld>
            <a:endParaRPr lang="en-US"/>
          </a:p>
        </p:txBody>
      </p:sp>
    </p:spTree>
    <p:extLst>
      <p:ext uri="{BB962C8B-B14F-4D97-AF65-F5344CB8AC3E}">
        <p14:creationId xmlns:p14="http://schemas.microsoft.com/office/powerpoint/2010/main" val="12338397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F71D58-EF57-F3AE-C35A-E283B18CB0E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07E9C49-BBE1-62BC-AEE4-5351F51F3D7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A8D05B7-2804-80D8-03E6-8ADE0374CB3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3F9237B-881C-96B9-66EA-EFD11187221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545319D-7F2E-E37F-1E27-1C56DFC961F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97DAD2E-76EA-AA43-B479-0D9B999974CC}"/>
              </a:ext>
            </a:extLst>
          </p:cNvPr>
          <p:cNvSpPr>
            <a:spLocks noGrp="1"/>
          </p:cNvSpPr>
          <p:nvPr>
            <p:ph type="dt" sz="half" idx="10"/>
          </p:nvPr>
        </p:nvSpPr>
        <p:spPr/>
        <p:txBody>
          <a:bodyPr/>
          <a:lstStyle/>
          <a:p>
            <a:fld id="{74F0B403-C5BC-1544-AED3-F34292620302}" type="datetimeFigureOut">
              <a:rPr lang="en-US" smtClean="0"/>
              <a:t>8/11/25</a:t>
            </a:fld>
            <a:endParaRPr lang="en-US"/>
          </a:p>
        </p:txBody>
      </p:sp>
      <p:sp>
        <p:nvSpPr>
          <p:cNvPr id="8" name="Footer Placeholder 7">
            <a:extLst>
              <a:ext uri="{FF2B5EF4-FFF2-40B4-BE49-F238E27FC236}">
                <a16:creationId xmlns:a16="http://schemas.microsoft.com/office/drawing/2014/main" id="{B9FF33DF-384F-3900-1861-50430E0608F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9BB02D1-87E7-F89B-92A9-765195992DDD}"/>
              </a:ext>
            </a:extLst>
          </p:cNvPr>
          <p:cNvSpPr>
            <a:spLocks noGrp="1"/>
          </p:cNvSpPr>
          <p:nvPr>
            <p:ph type="sldNum" sz="quarter" idx="12"/>
          </p:nvPr>
        </p:nvSpPr>
        <p:spPr/>
        <p:txBody>
          <a:bodyPr/>
          <a:lstStyle/>
          <a:p>
            <a:fld id="{9A1904F6-C428-B34F-93AC-8D3441B9C631}" type="slidenum">
              <a:rPr lang="en-US" smtClean="0"/>
              <a:t>‹#›</a:t>
            </a:fld>
            <a:endParaRPr lang="en-US"/>
          </a:p>
        </p:txBody>
      </p:sp>
    </p:spTree>
    <p:extLst>
      <p:ext uri="{BB962C8B-B14F-4D97-AF65-F5344CB8AC3E}">
        <p14:creationId xmlns:p14="http://schemas.microsoft.com/office/powerpoint/2010/main" val="9674526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320C5-BE1D-7736-7D82-356DFBB5AD6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40EB81A-50FE-0537-5083-1E214DCE7A53}"/>
              </a:ext>
            </a:extLst>
          </p:cNvPr>
          <p:cNvSpPr>
            <a:spLocks noGrp="1"/>
          </p:cNvSpPr>
          <p:nvPr>
            <p:ph type="dt" sz="half" idx="10"/>
          </p:nvPr>
        </p:nvSpPr>
        <p:spPr/>
        <p:txBody>
          <a:bodyPr/>
          <a:lstStyle/>
          <a:p>
            <a:fld id="{74F0B403-C5BC-1544-AED3-F34292620302}" type="datetimeFigureOut">
              <a:rPr lang="en-US" smtClean="0"/>
              <a:t>8/11/25</a:t>
            </a:fld>
            <a:endParaRPr lang="en-US"/>
          </a:p>
        </p:txBody>
      </p:sp>
      <p:sp>
        <p:nvSpPr>
          <p:cNvPr id="4" name="Footer Placeholder 3">
            <a:extLst>
              <a:ext uri="{FF2B5EF4-FFF2-40B4-BE49-F238E27FC236}">
                <a16:creationId xmlns:a16="http://schemas.microsoft.com/office/drawing/2014/main" id="{8DA2B092-A5E7-7C45-106B-1177BB96969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2F1C4E7-3FE1-C765-5160-4060298FC0EB}"/>
              </a:ext>
            </a:extLst>
          </p:cNvPr>
          <p:cNvSpPr>
            <a:spLocks noGrp="1"/>
          </p:cNvSpPr>
          <p:nvPr>
            <p:ph type="sldNum" sz="quarter" idx="12"/>
          </p:nvPr>
        </p:nvSpPr>
        <p:spPr/>
        <p:txBody>
          <a:bodyPr/>
          <a:lstStyle/>
          <a:p>
            <a:fld id="{9A1904F6-C428-B34F-93AC-8D3441B9C631}" type="slidenum">
              <a:rPr lang="en-US" smtClean="0"/>
              <a:t>‹#›</a:t>
            </a:fld>
            <a:endParaRPr lang="en-US"/>
          </a:p>
        </p:txBody>
      </p:sp>
    </p:spTree>
    <p:extLst>
      <p:ext uri="{BB962C8B-B14F-4D97-AF65-F5344CB8AC3E}">
        <p14:creationId xmlns:p14="http://schemas.microsoft.com/office/powerpoint/2010/main" val="17559225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05EEF51-7111-95D1-C236-95B1AC95620A}"/>
              </a:ext>
            </a:extLst>
          </p:cNvPr>
          <p:cNvSpPr>
            <a:spLocks noGrp="1"/>
          </p:cNvSpPr>
          <p:nvPr>
            <p:ph type="dt" sz="half" idx="10"/>
          </p:nvPr>
        </p:nvSpPr>
        <p:spPr/>
        <p:txBody>
          <a:bodyPr/>
          <a:lstStyle/>
          <a:p>
            <a:fld id="{74F0B403-C5BC-1544-AED3-F34292620302}" type="datetimeFigureOut">
              <a:rPr lang="en-US" smtClean="0"/>
              <a:t>8/11/25</a:t>
            </a:fld>
            <a:endParaRPr lang="en-US"/>
          </a:p>
        </p:txBody>
      </p:sp>
      <p:sp>
        <p:nvSpPr>
          <p:cNvPr id="3" name="Footer Placeholder 2">
            <a:extLst>
              <a:ext uri="{FF2B5EF4-FFF2-40B4-BE49-F238E27FC236}">
                <a16:creationId xmlns:a16="http://schemas.microsoft.com/office/drawing/2014/main" id="{1189BD59-C0F0-328A-D40A-BC0F9B368F2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BC3E950-C64C-79BE-4268-CE4A088F4BEE}"/>
              </a:ext>
            </a:extLst>
          </p:cNvPr>
          <p:cNvSpPr>
            <a:spLocks noGrp="1"/>
          </p:cNvSpPr>
          <p:nvPr>
            <p:ph type="sldNum" sz="quarter" idx="12"/>
          </p:nvPr>
        </p:nvSpPr>
        <p:spPr/>
        <p:txBody>
          <a:bodyPr/>
          <a:lstStyle/>
          <a:p>
            <a:fld id="{9A1904F6-C428-B34F-93AC-8D3441B9C631}" type="slidenum">
              <a:rPr lang="en-US" smtClean="0"/>
              <a:t>‹#›</a:t>
            </a:fld>
            <a:endParaRPr lang="en-US"/>
          </a:p>
        </p:txBody>
      </p:sp>
    </p:spTree>
    <p:extLst>
      <p:ext uri="{BB962C8B-B14F-4D97-AF65-F5344CB8AC3E}">
        <p14:creationId xmlns:p14="http://schemas.microsoft.com/office/powerpoint/2010/main" val="6832936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95971-20EC-B654-2279-EC11D3FB055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6B19AD8-C76A-5BD5-A04F-16264BBD1B4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5692038-FA20-60BD-5709-86E86746156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C27DEA8-A479-007D-4C98-7D90DA278FCF}"/>
              </a:ext>
            </a:extLst>
          </p:cNvPr>
          <p:cNvSpPr>
            <a:spLocks noGrp="1"/>
          </p:cNvSpPr>
          <p:nvPr>
            <p:ph type="dt" sz="half" idx="10"/>
          </p:nvPr>
        </p:nvSpPr>
        <p:spPr/>
        <p:txBody>
          <a:bodyPr/>
          <a:lstStyle/>
          <a:p>
            <a:fld id="{74F0B403-C5BC-1544-AED3-F34292620302}" type="datetimeFigureOut">
              <a:rPr lang="en-US" smtClean="0"/>
              <a:t>8/11/25</a:t>
            </a:fld>
            <a:endParaRPr lang="en-US"/>
          </a:p>
        </p:txBody>
      </p:sp>
      <p:sp>
        <p:nvSpPr>
          <p:cNvPr id="6" name="Footer Placeholder 5">
            <a:extLst>
              <a:ext uri="{FF2B5EF4-FFF2-40B4-BE49-F238E27FC236}">
                <a16:creationId xmlns:a16="http://schemas.microsoft.com/office/drawing/2014/main" id="{28988B18-4693-5A52-4FE7-45C6DAAE3EE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2F6D8D4-0631-2066-6C71-B3547320A96C}"/>
              </a:ext>
            </a:extLst>
          </p:cNvPr>
          <p:cNvSpPr>
            <a:spLocks noGrp="1"/>
          </p:cNvSpPr>
          <p:nvPr>
            <p:ph type="sldNum" sz="quarter" idx="12"/>
          </p:nvPr>
        </p:nvSpPr>
        <p:spPr/>
        <p:txBody>
          <a:bodyPr/>
          <a:lstStyle/>
          <a:p>
            <a:fld id="{9A1904F6-C428-B34F-93AC-8D3441B9C631}" type="slidenum">
              <a:rPr lang="en-US" smtClean="0"/>
              <a:t>‹#›</a:t>
            </a:fld>
            <a:endParaRPr lang="en-US"/>
          </a:p>
        </p:txBody>
      </p:sp>
    </p:spTree>
    <p:extLst>
      <p:ext uri="{BB962C8B-B14F-4D97-AF65-F5344CB8AC3E}">
        <p14:creationId xmlns:p14="http://schemas.microsoft.com/office/powerpoint/2010/main" val="16536551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0B2E99-16B8-CD66-C908-2DE7B2DEBD0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749690E-6178-63DD-3897-D5A27532700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19B63FE-CB0D-C3A9-7CC7-714E90FE3CB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D10FC49-257C-180E-902D-8D13CE2046C2}"/>
              </a:ext>
            </a:extLst>
          </p:cNvPr>
          <p:cNvSpPr>
            <a:spLocks noGrp="1"/>
          </p:cNvSpPr>
          <p:nvPr>
            <p:ph type="dt" sz="half" idx="10"/>
          </p:nvPr>
        </p:nvSpPr>
        <p:spPr/>
        <p:txBody>
          <a:bodyPr/>
          <a:lstStyle/>
          <a:p>
            <a:fld id="{74F0B403-C5BC-1544-AED3-F34292620302}" type="datetimeFigureOut">
              <a:rPr lang="en-US" smtClean="0"/>
              <a:t>8/11/25</a:t>
            </a:fld>
            <a:endParaRPr lang="en-US"/>
          </a:p>
        </p:txBody>
      </p:sp>
      <p:sp>
        <p:nvSpPr>
          <p:cNvPr id="6" name="Footer Placeholder 5">
            <a:extLst>
              <a:ext uri="{FF2B5EF4-FFF2-40B4-BE49-F238E27FC236}">
                <a16:creationId xmlns:a16="http://schemas.microsoft.com/office/drawing/2014/main" id="{BCF45F07-831D-BBAD-0487-C3C9CFA8657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8A133EE-5E40-8D26-AFA0-152DAEB1C67F}"/>
              </a:ext>
            </a:extLst>
          </p:cNvPr>
          <p:cNvSpPr>
            <a:spLocks noGrp="1"/>
          </p:cNvSpPr>
          <p:nvPr>
            <p:ph type="sldNum" sz="quarter" idx="12"/>
          </p:nvPr>
        </p:nvSpPr>
        <p:spPr/>
        <p:txBody>
          <a:bodyPr/>
          <a:lstStyle/>
          <a:p>
            <a:fld id="{9A1904F6-C428-B34F-93AC-8D3441B9C631}" type="slidenum">
              <a:rPr lang="en-US" smtClean="0"/>
              <a:t>‹#›</a:t>
            </a:fld>
            <a:endParaRPr lang="en-US"/>
          </a:p>
        </p:txBody>
      </p:sp>
    </p:spTree>
    <p:extLst>
      <p:ext uri="{BB962C8B-B14F-4D97-AF65-F5344CB8AC3E}">
        <p14:creationId xmlns:p14="http://schemas.microsoft.com/office/powerpoint/2010/main" val="30659717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2117165-3E55-FD5A-1772-1BA0C7203E3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9D19F2C-397A-E19E-76FC-CDF74D693EB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5D544BE-D291-3DC0-CFBD-FD10C7B552E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4F0B403-C5BC-1544-AED3-F34292620302}" type="datetimeFigureOut">
              <a:rPr lang="en-US" smtClean="0"/>
              <a:t>8/11/25</a:t>
            </a:fld>
            <a:endParaRPr lang="en-US"/>
          </a:p>
        </p:txBody>
      </p:sp>
      <p:sp>
        <p:nvSpPr>
          <p:cNvPr id="5" name="Footer Placeholder 4">
            <a:extLst>
              <a:ext uri="{FF2B5EF4-FFF2-40B4-BE49-F238E27FC236}">
                <a16:creationId xmlns:a16="http://schemas.microsoft.com/office/drawing/2014/main" id="{4639A7E6-7361-32E6-534E-AF098133AD3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71997777-57DD-9852-FF7A-DEF1F4DD731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A1904F6-C428-B34F-93AC-8D3441B9C631}" type="slidenum">
              <a:rPr lang="en-US" smtClean="0"/>
              <a:t>‹#›</a:t>
            </a:fld>
            <a:endParaRPr lang="en-US"/>
          </a:p>
        </p:txBody>
      </p:sp>
    </p:spTree>
    <p:extLst>
      <p:ext uri="{BB962C8B-B14F-4D97-AF65-F5344CB8AC3E}">
        <p14:creationId xmlns:p14="http://schemas.microsoft.com/office/powerpoint/2010/main" val="2365148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Multiplication to 81</a:t>
            </a:r>
            <a:br>
              <a:rPr lang="en-US" dirty="0"/>
            </a:br>
            <a:br>
              <a:rPr lang="en-US" dirty="0"/>
            </a:br>
            <a:r>
              <a:rPr lang="en-US"/>
              <a:t>Lesson 13</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3200" dirty="0">
                <a:solidFill>
                  <a:srgbClr val="212121"/>
                </a:solidFill>
                <a:latin typeface="Calibri" panose="020F0502020204030204" pitchFamily="34" charset="0"/>
              </a:rPr>
              <a:t>work across the page. </a:t>
            </a:r>
            <a:r>
              <a:rPr lang="en-US" sz="3200" b="0" i="0" u="none" strike="noStrike" dirty="0">
                <a:solidFill>
                  <a:srgbClr val="212121"/>
                </a:solidFill>
                <a:effectLst/>
                <a:latin typeface="Calibri" panose="020F0502020204030204" pitchFamily="34" charset="0"/>
              </a:rPr>
              <a:t>Do not skip problems and do your best to correctly complete as many problems as possible. </a:t>
            </a:r>
            <a:r>
              <a:rPr lang="en-US" sz="3200" dirty="0">
                <a:solidFill>
                  <a:srgbClr val="212121"/>
                </a:solidFill>
                <a:latin typeface="Calibri" panose="020F0502020204030204" pitchFamily="34" charset="0"/>
              </a:rPr>
              <a:t>Ready. Begin</a:t>
            </a:r>
          </a:p>
          <a:p>
            <a:pPr algn="ctr"/>
            <a:endParaRPr lang="en-US" sz="3200" dirty="0">
              <a:solidFill>
                <a:srgbClr val="212121"/>
              </a:solidFill>
              <a:latin typeface="Calibri" panose="020F0502020204030204" pitchFamily="34" charset="0"/>
            </a:endParaRPr>
          </a:p>
          <a:p>
            <a:pPr algn="ctr"/>
            <a:r>
              <a:rPr lang="en-US" sz="3200" dirty="0">
                <a:solidFill>
                  <a:srgbClr val="212121"/>
                </a:solidFill>
                <a:latin typeface="Calibri" panose="020F0502020204030204" pitchFamily="34" charset="0"/>
              </a:rPr>
              <a:t>Stop. Turn to the next page and let’s do this again. Ready Begin.</a:t>
            </a:r>
          </a:p>
          <a:p>
            <a:pPr algn="ctr"/>
            <a:endParaRPr lang="en-US" sz="3200" dirty="0"/>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206</Words>
  <Application>Microsoft Macintosh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Multiplication to 81  Lesson 13</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2025-08-11T14:11:43Z</dcterms:created>
  <dcterms:modified xsi:type="dcterms:W3CDTF">2025-08-11T14:12:23Z</dcterms:modified>
</cp:coreProperties>
</file>