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307" r:id="rId3"/>
    <p:sldId id="264" r:id="rId4"/>
    <p:sldId id="263" r:id="rId5"/>
    <p:sldId id="265" r:id="rId6"/>
    <p:sldId id="266" r:id="rId7"/>
    <p:sldId id="309" r:id="rId8"/>
    <p:sldId id="310" r:id="rId9"/>
    <p:sldId id="311" r:id="rId10"/>
    <p:sldId id="312" r:id="rId11"/>
    <p:sldId id="347" r:id="rId12"/>
    <p:sldId id="348" r:id="rId13"/>
    <p:sldId id="349" r:id="rId14"/>
    <p:sldId id="350" r:id="rId15"/>
    <p:sldId id="351" r:id="rId16"/>
    <p:sldId id="352" r:id="rId17"/>
    <p:sldId id="353" r:id="rId18"/>
    <p:sldId id="354" r:id="rId19"/>
    <p:sldId id="355" r:id="rId20"/>
    <p:sldId id="356" r:id="rId21"/>
    <p:sldId id="357" r:id="rId22"/>
    <p:sldId id="358" r:id="rId23"/>
    <p:sldId id="359" r:id="rId24"/>
    <p:sldId id="360" r:id="rId25"/>
    <p:sldId id="361" r:id="rId26"/>
    <p:sldId id="362" r:id="rId27"/>
    <p:sldId id="363" r:id="rId28"/>
    <p:sldId id="364" r:id="rId29"/>
    <p:sldId id="365" r:id="rId30"/>
    <p:sldId id="366" r:id="rId31"/>
    <p:sldId id="34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621"/>
    <p:restoredTop sz="91429"/>
  </p:normalViewPr>
  <p:slideViewPr>
    <p:cSldViewPr snapToGrid="0">
      <p:cViewPr varScale="1">
        <p:scale>
          <a:sx n="41" d="100"/>
          <a:sy n="41" d="100"/>
        </p:scale>
        <p:origin x="880"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8FA0E2-C3EC-43AF-66BF-069F206D740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7889A68-09AF-FD4C-582D-5F51E887A2C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D1AD220-F899-A59E-4A0F-03DBE1B23A90}"/>
              </a:ext>
            </a:extLst>
          </p:cNvPr>
          <p:cNvSpPr>
            <a:spLocks noGrp="1"/>
          </p:cNvSpPr>
          <p:nvPr>
            <p:ph type="dt" sz="half" idx="10"/>
          </p:nvPr>
        </p:nvSpPr>
        <p:spPr/>
        <p:txBody>
          <a:bodyPr/>
          <a:lstStyle/>
          <a:p>
            <a:fld id="{35A168F6-27E8-9542-AC2B-2A7CE13CF52B}" type="datetimeFigureOut">
              <a:rPr lang="en-US" smtClean="0"/>
              <a:t>8/11/25</a:t>
            </a:fld>
            <a:endParaRPr lang="en-US"/>
          </a:p>
        </p:txBody>
      </p:sp>
      <p:sp>
        <p:nvSpPr>
          <p:cNvPr id="5" name="Footer Placeholder 4">
            <a:extLst>
              <a:ext uri="{FF2B5EF4-FFF2-40B4-BE49-F238E27FC236}">
                <a16:creationId xmlns:a16="http://schemas.microsoft.com/office/drawing/2014/main" id="{56DBADED-0388-06F3-9962-3A4B2831684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FA70795-3D22-10FA-1410-B1AC18FB946A}"/>
              </a:ext>
            </a:extLst>
          </p:cNvPr>
          <p:cNvSpPr>
            <a:spLocks noGrp="1"/>
          </p:cNvSpPr>
          <p:nvPr>
            <p:ph type="sldNum" sz="quarter" idx="12"/>
          </p:nvPr>
        </p:nvSpPr>
        <p:spPr/>
        <p:txBody>
          <a:bodyPr/>
          <a:lstStyle/>
          <a:p>
            <a:fld id="{B0F78EC2-908B-BF4E-86A0-8F315C30DAD4}" type="slidenum">
              <a:rPr lang="en-US" smtClean="0"/>
              <a:t>‹#›</a:t>
            </a:fld>
            <a:endParaRPr lang="en-US"/>
          </a:p>
        </p:txBody>
      </p:sp>
    </p:spTree>
    <p:extLst>
      <p:ext uri="{BB962C8B-B14F-4D97-AF65-F5344CB8AC3E}">
        <p14:creationId xmlns:p14="http://schemas.microsoft.com/office/powerpoint/2010/main" val="9256905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B8419F-9807-466F-4603-C459AD025C9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1330120-F412-7947-3D42-F28F1F77A56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5CC0957-B722-2E2B-2D45-9C47FE2B2DCF}"/>
              </a:ext>
            </a:extLst>
          </p:cNvPr>
          <p:cNvSpPr>
            <a:spLocks noGrp="1"/>
          </p:cNvSpPr>
          <p:nvPr>
            <p:ph type="dt" sz="half" idx="10"/>
          </p:nvPr>
        </p:nvSpPr>
        <p:spPr/>
        <p:txBody>
          <a:bodyPr/>
          <a:lstStyle/>
          <a:p>
            <a:fld id="{35A168F6-27E8-9542-AC2B-2A7CE13CF52B}" type="datetimeFigureOut">
              <a:rPr lang="en-US" smtClean="0"/>
              <a:t>8/11/25</a:t>
            </a:fld>
            <a:endParaRPr lang="en-US"/>
          </a:p>
        </p:txBody>
      </p:sp>
      <p:sp>
        <p:nvSpPr>
          <p:cNvPr id="5" name="Footer Placeholder 4">
            <a:extLst>
              <a:ext uri="{FF2B5EF4-FFF2-40B4-BE49-F238E27FC236}">
                <a16:creationId xmlns:a16="http://schemas.microsoft.com/office/drawing/2014/main" id="{BBF8731F-C863-C47E-B489-6EAF9B6A6CF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DE84DDC-9A0F-1789-F811-E7E3099F67F5}"/>
              </a:ext>
            </a:extLst>
          </p:cNvPr>
          <p:cNvSpPr>
            <a:spLocks noGrp="1"/>
          </p:cNvSpPr>
          <p:nvPr>
            <p:ph type="sldNum" sz="quarter" idx="12"/>
          </p:nvPr>
        </p:nvSpPr>
        <p:spPr/>
        <p:txBody>
          <a:bodyPr/>
          <a:lstStyle/>
          <a:p>
            <a:fld id="{B0F78EC2-908B-BF4E-86A0-8F315C30DAD4}" type="slidenum">
              <a:rPr lang="en-US" smtClean="0"/>
              <a:t>‹#›</a:t>
            </a:fld>
            <a:endParaRPr lang="en-US"/>
          </a:p>
        </p:txBody>
      </p:sp>
    </p:spTree>
    <p:extLst>
      <p:ext uri="{BB962C8B-B14F-4D97-AF65-F5344CB8AC3E}">
        <p14:creationId xmlns:p14="http://schemas.microsoft.com/office/powerpoint/2010/main" val="42651328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1B41D05-4BB4-CEFC-B659-E7A93C03861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3DCD97E-8138-3147-12C1-0E1820D4369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A724C1F-344C-FCE5-2C4C-B43A321F1973}"/>
              </a:ext>
            </a:extLst>
          </p:cNvPr>
          <p:cNvSpPr>
            <a:spLocks noGrp="1"/>
          </p:cNvSpPr>
          <p:nvPr>
            <p:ph type="dt" sz="half" idx="10"/>
          </p:nvPr>
        </p:nvSpPr>
        <p:spPr/>
        <p:txBody>
          <a:bodyPr/>
          <a:lstStyle/>
          <a:p>
            <a:fld id="{35A168F6-27E8-9542-AC2B-2A7CE13CF52B}" type="datetimeFigureOut">
              <a:rPr lang="en-US" smtClean="0"/>
              <a:t>8/11/25</a:t>
            </a:fld>
            <a:endParaRPr lang="en-US"/>
          </a:p>
        </p:txBody>
      </p:sp>
      <p:sp>
        <p:nvSpPr>
          <p:cNvPr id="5" name="Footer Placeholder 4">
            <a:extLst>
              <a:ext uri="{FF2B5EF4-FFF2-40B4-BE49-F238E27FC236}">
                <a16:creationId xmlns:a16="http://schemas.microsoft.com/office/drawing/2014/main" id="{C8D04F62-015E-3F31-8EA8-5898BAB404E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5FB891D-9478-6F00-E9A9-D4083F145A4B}"/>
              </a:ext>
            </a:extLst>
          </p:cNvPr>
          <p:cNvSpPr>
            <a:spLocks noGrp="1"/>
          </p:cNvSpPr>
          <p:nvPr>
            <p:ph type="sldNum" sz="quarter" idx="12"/>
          </p:nvPr>
        </p:nvSpPr>
        <p:spPr/>
        <p:txBody>
          <a:bodyPr/>
          <a:lstStyle/>
          <a:p>
            <a:fld id="{B0F78EC2-908B-BF4E-86A0-8F315C30DAD4}" type="slidenum">
              <a:rPr lang="en-US" smtClean="0"/>
              <a:t>‹#›</a:t>
            </a:fld>
            <a:endParaRPr lang="en-US"/>
          </a:p>
        </p:txBody>
      </p:sp>
    </p:spTree>
    <p:extLst>
      <p:ext uri="{BB962C8B-B14F-4D97-AF65-F5344CB8AC3E}">
        <p14:creationId xmlns:p14="http://schemas.microsoft.com/office/powerpoint/2010/main" val="40739782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E71498-9A5D-EB4B-D08E-64420C27725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BF39C59-7804-6E49-2A06-513CF8C5220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67E0DD-23AB-21B1-1517-7ACC17B601F6}"/>
              </a:ext>
            </a:extLst>
          </p:cNvPr>
          <p:cNvSpPr>
            <a:spLocks noGrp="1"/>
          </p:cNvSpPr>
          <p:nvPr>
            <p:ph type="dt" sz="half" idx="10"/>
          </p:nvPr>
        </p:nvSpPr>
        <p:spPr/>
        <p:txBody>
          <a:bodyPr/>
          <a:lstStyle/>
          <a:p>
            <a:fld id="{35A168F6-27E8-9542-AC2B-2A7CE13CF52B}" type="datetimeFigureOut">
              <a:rPr lang="en-US" smtClean="0"/>
              <a:t>8/11/25</a:t>
            </a:fld>
            <a:endParaRPr lang="en-US"/>
          </a:p>
        </p:txBody>
      </p:sp>
      <p:sp>
        <p:nvSpPr>
          <p:cNvPr id="5" name="Footer Placeholder 4">
            <a:extLst>
              <a:ext uri="{FF2B5EF4-FFF2-40B4-BE49-F238E27FC236}">
                <a16:creationId xmlns:a16="http://schemas.microsoft.com/office/drawing/2014/main" id="{C9FFA4DF-268B-1BA5-8172-7C3B83C966A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9639C88-2029-F737-C0D1-8D623FAF9A91}"/>
              </a:ext>
            </a:extLst>
          </p:cNvPr>
          <p:cNvSpPr>
            <a:spLocks noGrp="1"/>
          </p:cNvSpPr>
          <p:nvPr>
            <p:ph type="sldNum" sz="quarter" idx="12"/>
          </p:nvPr>
        </p:nvSpPr>
        <p:spPr/>
        <p:txBody>
          <a:bodyPr/>
          <a:lstStyle/>
          <a:p>
            <a:fld id="{B0F78EC2-908B-BF4E-86A0-8F315C30DAD4}" type="slidenum">
              <a:rPr lang="en-US" smtClean="0"/>
              <a:t>‹#›</a:t>
            </a:fld>
            <a:endParaRPr lang="en-US"/>
          </a:p>
        </p:txBody>
      </p:sp>
    </p:spTree>
    <p:extLst>
      <p:ext uri="{BB962C8B-B14F-4D97-AF65-F5344CB8AC3E}">
        <p14:creationId xmlns:p14="http://schemas.microsoft.com/office/powerpoint/2010/main" val="4128129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F49381-EF18-9021-4109-177525570F2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588687D-52FC-F6B1-0CF6-6B4DB4329FA2}"/>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C534BAF-18CA-9496-4EC3-AC976017F7B2}"/>
              </a:ext>
            </a:extLst>
          </p:cNvPr>
          <p:cNvSpPr>
            <a:spLocks noGrp="1"/>
          </p:cNvSpPr>
          <p:nvPr>
            <p:ph type="dt" sz="half" idx="10"/>
          </p:nvPr>
        </p:nvSpPr>
        <p:spPr/>
        <p:txBody>
          <a:bodyPr/>
          <a:lstStyle/>
          <a:p>
            <a:fld id="{35A168F6-27E8-9542-AC2B-2A7CE13CF52B}" type="datetimeFigureOut">
              <a:rPr lang="en-US" smtClean="0"/>
              <a:t>8/11/25</a:t>
            </a:fld>
            <a:endParaRPr lang="en-US"/>
          </a:p>
        </p:txBody>
      </p:sp>
      <p:sp>
        <p:nvSpPr>
          <p:cNvPr id="5" name="Footer Placeholder 4">
            <a:extLst>
              <a:ext uri="{FF2B5EF4-FFF2-40B4-BE49-F238E27FC236}">
                <a16:creationId xmlns:a16="http://schemas.microsoft.com/office/drawing/2014/main" id="{9768F235-F7D3-72ED-9C29-70CBC702E5F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986A016-EF96-7081-62CF-15963C036873}"/>
              </a:ext>
            </a:extLst>
          </p:cNvPr>
          <p:cNvSpPr>
            <a:spLocks noGrp="1"/>
          </p:cNvSpPr>
          <p:nvPr>
            <p:ph type="sldNum" sz="quarter" idx="12"/>
          </p:nvPr>
        </p:nvSpPr>
        <p:spPr/>
        <p:txBody>
          <a:bodyPr/>
          <a:lstStyle/>
          <a:p>
            <a:fld id="{B0F78EC2-908B-BF4E-86A0-8F315C30DAD4}" type="slidenum">
              <a:rPr lang="en-US" smtClean="0"/>
              <a:t>‹#›</a:t>
            </a:fld>
            <a:endParaRPr lang="en-US"/>
          </a:p>
        </p:txBody>
      </p:sp>
    </p:spTree>
    <p:extLst>
      <p:ext uri="{BB962C8B-B14F-4D97-AF65-F5344CB8AC3E}">
        <p14:creationId xmlns:p14="http://schemas.microsoft.com/office/powerpoint/2010/main" val="11386172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4C501E-5F48-0074-B74B-B69E835FCC6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0CF6E93-5041-0D1A-B21F-723C1220722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5F83185-76F0-C119-171C-72D77BCE030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72D8FBE-7DFD-6C1C-B1B7-4A88596DD88F}"/>
              </a:ext>
            </a:extLst>
          </p:cNvPr>
          <p:cNvSpPr>
            <a:spLocks noGrp="1"/>
          </p:cNvSpPr>
          <p:nvPr>
            <p:ph type="dt" sz="half" idx="10"/>
          </p:nvPr>
        </p:nvSpPr>
        <p:spPr/>
        <p:txBody>
          <a:bodyPr/>
          <a:lstStyle/>
          <a:p>
            <a:fld id="{35A168F6-27E8-9542-AC2B-2A7CE13CF52B}" type="datetimeFigureOut">
              <a:rPr lang="en-US" smtClean="0"/>
              <a:t>8/11/25</a:t>
            </a:fld>
            <a:endParaRPr lang="en-US"/>
          </a:p>
        </p:txBody>
      </p:sp>
      <p:sp>
        <p:nvSpPr>
          <p:cNvPr id="6" name="Footer Placeholder 5">
            <a:extLst>
              <a:ext uri="{FF2B5EF4-FFF2-40B4-BE49-F238E27FC236}">
                <a16:creationId xmlns:a16="http://schemas.microsoft.com/office/drawing/2014/main" id="{40F7A53B-1774-FA2D-AC37-1A93FEFE1C3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8F0A5C4-9B08-19C6-38A7-516FB0C1576D}"/>
              </a:ext>
            </a:extLst>
          </p:cNvPr>
          <p:cNvSpPr>
            <a:spLocks noGrp="1"/>
          </p:cNvSpPr>
          <p:nvPr>
            <p:ph type="sldNum" sz="quarter" idx="12"/>
          </p:nvPr>
        </p:nvSpPr>
        <p:spPr/>
        <p:txBody>
          <a:bodyPr/>
          <a:lstStyle/>
          <a:p>
            <a:fld id="{B0F78EC2-908B-BF4E-86A0-8F315C30DAD4}" type="slidenum">
              <a:rPr lang="en-US" smtClean="0"/>
              <a:t>‹#›</a:t>
            </a:fld>
            <a:endParaRPr lang="en-US"/>
          </a:p>
        </p:txBody>
      </p:sp>
    </p:spTree>
    <p:extLst>
      <p:ext uri="{BB962C8B-B14F-4D97-AF65-F5344CB8AC3E}">
        <p14:creationId xmlns:p14="http://schemas.microsoft.com/office/powerpoint/2010/main" val="27360408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D9B3BC-224D-2F7E-DE9C-DE121C39BF5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D7032C0-7F50-286D-4F2B-1B454DA9F4B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C5C5CB7-306F-4831-9C30-AF27444B6C8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B8800C0-C0C1-F468-7800-29C4DC8117A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D74059B-4F33-F427-A235-2A087C4BEA1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4850919-3BF1-9E56-AC68-53DAAB5CDC98}"/>
              </a:ext>
            </a:extLst>
          </p:cNvPr>
          <p:cNvSpPr>
            <a:spLocks noGrp="1"/>
          </p:cNvSpPr>
          <p:nvPr>
            <p:ph type="dt" sz="half" idx="10"/>
          </p:nvPr>
        </p:nvSpPr>
        <p:spPr/>
        <p:txBody>
          <a:bodyPr/>
          <a:lstStyle/>
          <a:p>
            <a:fld id="{35A168F6-27E8-9542-AC2B-2A7CE13CF52B}" type="datetimeFigureOut">
              <a:rPr lang="en-US" smtClean="0"/>
              <a:t>8/11/25</a:t>
            </a:fld>
            <a:endParaRPr lang="en-US"/>
          </a:p>
        </p:txBody>
      </p:sp>
      <p:sp>
        <p:nvSpPr>
          <p:cNvPr id="8" name="Footer Placeholder 7">
            <a:extLst>
              <a:ext uri="{FF2B5EF4-FFF2-40B4-BE49-F238E27FC236}">
                <a16:creationId xmlns:a16="http://schemas.microsoft.com/office/drawing/2014/main" id="{99D8D6B5-9628-F528-9CA6-376482DEE6D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C884BAD-6605-9B38-B132-5D27D174EDA3}"/>
              </a:ext>
            </a:extLst>
          </p:cNvPr>
          <p:cNvSpPr>
            <a:spLocks noGrp="1"/>
          </p:cNvSpPr>
          <p:nvPr>
            <p:ph type="sldNum" sz="quarter" idx="12"/>
          </p:nvPr>
        </p:nvSpPr>
        <p:spPr/>
        <p:txBody>
          <a:bodyPr/>
          <a:lstStyle/>
          <a:p>
            <a:fld id="{B0F78EC2-908B-BF4E-86A0-8F315C30DAD4}" type="slidenum">
              <a:rPr lang="en-US" smtClean="0"/>
              <a:t>‹#›</a:t>
            </a:fld>
            <a:endParaRPr lang="en-US"/>
          </a:p>
        </p:txBody>
      </p:sp>
    </p:spTree>
    <p:extLst>
      <p:ext uri="{BB962C8B-B14F-4D97-AF65-F5344CB8AC3E}">
        <p14:creationId xmlns:p14="http://schemas.microsoft.com/office/powerpoint/2010/main" val="22436358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62C8B1-8CF9-0A93-974A-425D27A08CC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8E2A8B3-DE98-DFE0-8392-BC21495C3A3F}"/>
              </a:ext>
            </a:extLst>
          </p:cNvPr>
          <p:cNvSpPr>
            <a:spLocks noGrp="1"/>
          </p:cNvSpPr>
          <p:nvPr>
            <p:ph type="dt" sz="half" idx="10"/>
          </p:nvPr>
        </p:nvSpPr>
        <p:spPr/>
        <p:txBody>
          <a:bodyPr/>
          <a:lstStyle/>
          <a:p>
            <a:fld id="{35A168F6-27E8-9542-AC2B-2A7CE13CF52B}" type="datetimeFigureOut">
              <a:rPr lang="en-US" smtClean="0"/>
              <a:t>8/11/25</a:t>
            </a:fld>
            <a:endParaRPr lang="en-US"/>
          </a:p>
        </p:txBody>
      </p:sp>
      <p:sp>
        <p:nvSpPr>
          <p:cNvPr id="4" name="Footer Placeholder 3">
            <a:extLst>
              <a:ext uri="{FF2B5EF4-FFF2-40B4-BE49-F238E27FC236}">
                <a16:creationId xmlns:a16="http://schemas.microsoft.com/office/drawing/2014/main" id="{873D0F97-F76F-2FEF-B126-BF4620DCD9F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4252B69-3C8F-6007-1E15-3AEAEE3D4D5E}"/>
              </a:ext>
            </a:extLst>
          </p:cNvPr>
          <p:cNvSpPr>
            <a:spLocks noGrp="1"/>
          </p:cNvSpPr>
          <p:nvPr>
            <p:ph type="sldNum" sz="quarter" idx="12"/>
          </p:nvPr>
        </p:nvSpPr>
        <p:spPr/>
        <p:txBody>
          <a:bodyPr/>
          <a:lstStyle/>
          <a:p>
            <a:fld id="{B0F78EC2-908B-BF4E-86A0-8F315C30DAD4}" type="slidenum">
              <a:rPr lang="en-US" smtClean="0"/>
              <a:t>‹#›</a:t>
            </a:fld>
            <a:endParaRPr lang="en-US"/>
          </a:p>
        </p:txBody>
      </p:sp>
    </p:spTree>
    <p:extLst>
      <p:ext uri="{BB962C8B-B14F-4D97-AF65-F5344CB8AC3E}">
        <p14:creationId xmlns:p14="http://schemas.microsoft.com/office/powerpoint/2010/main" val="26053036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EA366D0-2799-1816-6A20-AFA0B38A6EDB}"/>
              </a:ext>
            </a:extLst>
          </p:cNvPr>
          <p:cNvSpPr>
            <a:spLocks noGrp="1"/>
          </p:cNvSpPr>
          <p:nvPr>
            <p:ph type="dt" sz="half" idx="10"/>
          </p:nvPr>
        </p:nvSpPr>
        <p:spPr/>
        <p:txBody>
          <a:bodyPr/>
          <a:lstStyle/>
          <a:p>
            <a:fld id="{35A168F6-27E8-9542-AC2B-2A7CE13CF52B}" type="datetimeFigureOut">
              <a:rPr lang="en-US" smtClean="0"/>
              <a:t>8/11/25</a:t>
            </a:fld>
            <a:endParaRPr lang="en-US"/>
          </a:p>
        </p:txBody>
      </p:sp>
      <p:sp>
        <p:nvSpPr>
          <p:cNvPr id="3" name="Footer Placeholder 2">
            <a:extLst>
              <a:ext uri="{FF2B5EF4-FFF2-40B4-BE49-F238E27FC236}">
                <a16:creationId xmlns:a16="http://schemas.microsoft.com/office/drawing/2014/main" id="{72224238-D375-AB86-757C-5D316BCCEFD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142614C-DE2B-C268-BB68-0AD4828F6FAF}"/>
              </a:ext>
            </a:extLst>
          </p:cNvPr>
          <p:cNvSpPr>
            <a:spLocks noGrp="1"/>
          </p:cNvSpPr>
          <p:nvPr>
            <p:ph type="sldNum" sz="quarter" idx="12"/>
          </p:nvPr>
        </p:nvSpPr>
        <p:spPr/>
        <p:txBody>
          <a:bodyPr/>
          <a:lstStyle/>
          <a:p>
            <a:fld id="{B0F78EC2-908B-BF4E-86A0-8F315C30DAD4}" type="slidenum">
              <a:rPr lang="en-US" smtClean="0"/>
              <a:t>‹#›</a:t>
            </a:fld>
            <a:endParaRPr lang="en-US"/>
          </a:p>
        </p:txBody>
      </p:sp>
    </p:spTree>
    <p:extLst>
      <p:ext uri="{BB962C8B-B14F-4D97-AF65-F5344CB8AC3E}">
        <p14:creationId xmlns:p14="http://schemas.microsoft.com/office/powerpoint/2010/main" val="2058878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C2AB69-9956-C48B-5C7B-A8A580B739A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E417150-2149-5013-B818-058EEE59F4F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440174D-A457-D5AD-7770-43E8BDB259D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D5BD653-FFDF-F68E-EA21-7C037160C2FF}"/>
              </a:ext>
            </a:extLst>
          </p:cNvPr>
          <p:cNvSpPr>
            <a:spLocks noGrp="1"/>
          </p:cNvSpPr>
          <p:nvPr>
            <p:ph type="dt" sz="half" idx="10"/>
          </p:nvPr>
        </p:nvSpPr>
        <p:spPr/>
        <p:txBody>
          <a:bodyPr/>
          <a:lstStyle/>
          <a:p>
            <a:fld id="{35A168F6-27E8-9542-AC2B-2A7CE13CF52B}" type="datetimeFigureOut">
              <a:rPr lang="en-US" smtClean="0"/>
              <a:t>8/11/25</a:t>
            </a:fld>
            <a:endParaRPr lang="en-US"/>
          </a:p>
        </p:txBody>
      </p:sp>
      <p:sp>
        <p:nvSpPr>
          <p:cNvPr id="6" name="Footer Placeholder 5">
            <a:extLst>
              <a:ext uri="{FF2B5EF4-FFF2-40B4-BE49-F238E27FC236}">
                <a16:creationId xmlns:a16="http://schemas.microsoft.com/office/drawing/2014/main" id="{F1B73745-99DF-C276-A964-671344CA2C2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762109F-E553-B10F-672C-393E78BF721B}"/>
              </a:ext>
            </a:extLst>
          </p:cNvPr>
          <p:cNvSpPr>
            <a:spLocks noGrp="1"/>
          </p:cNvSpPr>
          <p:nvPr>
            <p:ph type="sldNum" sz="quarter" idx="12"/>
          </p:nvPr>
        </p:nvSpPr>
        <p:spPr/>
        <p:txBody>
          <a:bodyPr/>
          <a:lstStyle/>
          <a:p>
            <a:fld id="{B0F78EC2-908B-BF4E-86A0-8F315C30DAD4}" type="slidenum">
              <a:rPr lang="en-US" smtClean="0"/>
              <a:t>‹#›</a:t>
            </a:fld>
            <a:endParaRPr lang="en-US"/>
          </a:p>
        </p:txBody>
      </p:sp>
    </p:spTree>
    <p:extLst>
      <p:ext uri="{BB962C8B-B14F-4D97-AF65-F5344CB8AC3E}">
        <p14:creationId xmlns:p14="http://schemas.microsoft.com/office/powerpoint/2010/main" val="36859515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EFCB75-6AEE-F5A5-E74E-4EB814F9FE9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840601D-D329-A241-D92C-D4F8A2209E7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4915D4C-8924-7560-47E2-D6582CBA664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BC9BEB8-BC01-1D06-C69E-6B2DE523C07A}"/>
              </a:ext>
            </a:extLst>
          </p:cNvPr>
          <p:cNvSpPr>
            <a:spLocks noGrp="1"/>
          </p:cNvSpPr>
          <p:nvPr>
            <p:ph type="dt" sz="half" idx="10"/>
          </p:nvPr>
        </p:nvSpPr>
        <p:spPr/>
        <p:txBody>
          <a:bodyPr/>
          <a:lstStyle/>
          <a:p>
            <a:fld id="{35A168F6-27E8-9542-AC2B-2A7CE13CF52B}" type="datetimeFigureOut">
              <a:rPr lang="en-US" smtClean="0"/>
              <a:t>8/11/25</a:t>
            </a:fld>
            <a:endParaRPr lang="en-US"/>
          </a:p>
        </p:txBody>
      </p:sp>
      <p:sp>
        <p:nvSpPr>
          <p:cNvPr id="6" name="Footer Placeholder 5">
            <a:extLst>
              <a:ext uri="{FF2B5EF4-FFF2-40B4-BE49-F238E27FC236}">
                <a16:creationId xmlns:a16="http://schemas.microsoft.com/office/drawing/2014/main" id="{F414A9BC-B5F2-83C9-9BFC-45020CA6C92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5EAD363-BF7D-6EAC-2EDA-6E8F8D2E639B}"/>
              </a:ext>
            </a:extLst>
          </p:cNvPr>
          <p:cNvSpPr>
            <a:spLocks noGrp="1"/>
          </p:cNvSpPr>
          <p:nvPr>
            <p:ph type="sldNum" sz="quarter" idx="12"/>
          </p:nvPr>
        </p:nvSpPr>
        <p:spPr/>
        <p:txBody>
          <a:bodyPr/>
          <a:lstStyle/>
          <a:p>
            <a:fld id="{B0F78EC2-908B-BF4E-86A0-8F315C30DAD4}" type="slidenum">
              <a:rPr lang="en-US" smtClean="0"/>
              <a:t>‹#›</a:t>
            </a:fld>
            <a:endParaRPr lang="en-US"/>
          </a:p>
        </p:txBody>
      </p:sp>
    </p:spTree>
    <p:extLst>
      <p:ext uri="{BB962C8B-B14F-4D97-AF65-F5344CB8AC3E}">
        <p14:creationId xmlns:p14="http://schemas.microsoft.com/office/powerpoint/2010/main" val="28581353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2C554F8-3E0C-E462-79D5-82FB32D6F55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6262194-74DA-0274-085F-9A667501397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F7EEAFB-0CC1-85C6-3AB6-B8979A51159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35A168F6-27E8-9542-AC2B-2A7CE13CF52B}" type="datetimeFigureOut">
              <a:rPr lang="en-US" smtClean="0"/>
              <a:t>8/11/25</a:t>
            </a:fld>
            <a:endParaRPr lang="en-US"/>
          </a:p>
        </p:txBody>
      </p:sp>
      <p:sp>
        <p:nvSpPr>
          <p:cNvPr id="5" name="Footer Placeholder 4">
            <a:extLst>
              <a:ext uri="{FF2B5EF4-FFF2-40B4-BE49-F238E27FC236}">
                <a16:creationId xmlns:a16="http://schemas.microsoft.com/office/drawing/2014/main" id="{B8059904-44C7-D862-F609-FC3B5537C08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97043999-1494-FD6B-B145-F96D1B2C666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0F78EC2-908B-BF4E-86A0-8F315C30DAD4}" type="slidenum">
              <a:rPr lang="en-US" smtClean="0"/>
              <a:t>‹#›</a:t>
            </a:fld>
            <a:endParaRPr lang="en-US"/>
          </a:p>
        </p:txBody>
      </p:sp>
    </p:spTree>
    <p:extLst>
      <p:ext uri="{BB962C8B-B14F-4D97-AF65-F5344CB8AC3E}">
        <p14:creationId xmlns:p14="http://schemas.microsoft.com/office/powerpoint/2010/main" val="360588729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2.m4a"/><Relationship Id="rId1" Type="http://schemas.openxmlformats.org/officeDocument/2006/relationships/audio" Target="NULL" TargetMode="Externa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Multiplication to 81</a:t>
            </a:r>
            <a:br>
              <a:rPr lang="en-US" dirty="0"/>
            </a:br>
            <a:br>
              <a:rPr lang="en-US" dirty="0"/>
            </a:br>
            <a:r>
              <a:rPr lang="en-US" dirty="0"/>
              <a:t>Lesson 18</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64</a:t>
            </a:r>
          </a:p>
        </p:txBody>
      </p:sp>
      <p:pic>
        <p:nvPicPr>
          <p:cNvPr id="10" name="Audio 9">
            <a:extLst>
              <a:ext uri="{FF2B5EF4-FFF2-40B4-BE49-F238E27FC236}">
                <a16:creationId xmlns:a16="http://schemas.microsoft.com/office/drawing/2014/main" id="{9927B4CF-0688-6A94-0582-F2D6F3F22DCC}"/>
              </a:ext>
            </a:extLst>
          </p:cNvPr>
          <p:cNvPicPr>
            <a:picLocks noChangeAspect="1"/>
          </p:cNvPicPr>
          <p:nvPr>
            <a:audioFile r:link="rId1"/>
            <p:extLst>
              <p:ext uri="{DAA4B4D4-6D71-4841-9C94-3DE7FCFB9230}">
                <p14:media xmlns:p14="http://schemas.microsoft.com/office/powerpoint/2010/main" r:embed="rId2">
                  <p14:trim st="134.8509" end="1052.392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5026013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32</a:t>
            </a:r>
          </a:p>
        </p:txBody>
      </p:sp>
      <p:pic>
        <p:nvPicPr>
          <p:cNvPr id="10" name="Audio 9">
            <a:extLst>
              <a:ext uri="{FF2B5EF4-FFF2-40B4-BE49-F238E27FC236}">
                <a16:creationId xmlns:a16="http://schemas.microsoft.com/office/drawing/2014/main" id="{6BC49D93-14A5-8E89-D068-FB07144761C6}"/>
              </a:ext>
            </a:extLst>
          </p:cNvPr>
          <p:cNvPicPr>
            <a:picLocks noChangeAspect="1"/>
          </p:cNvPicPr>
          <p:nvPr>
            <a:audioFile r:link="rId1"/>
            <p:extLst>
              <p:ext uri="{DAA4B4D4-6D71-4841-9C94-3DE7FCFB9230}">
                <p14:media xmlns:p14="http://schemas.microsoft.com/office/powerpoint/2010/main" r:embed="rId2">
                  <p14:trim st="138.6093" end="1067.832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1658903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64</a:t>
            </a:r>
          </a:p>
        </p:txBody>
      </p:sp>
      <p:pic>
        <p:nvPicPr>
          <p:cNvPr id="10" name="Audio 9">
            <a:extLst>
              <a:ext uri="{FF2B5EF4-FFF2-40B4-BE49-F238E27FC236}">
                <a16:creationId xmlns:a16="http://schemas.microsoft.com/office/drawing/2014/main" id="{9927B4CF-0688-6A94-0582-F2D6F3F22DCC}"/>
              </a:ext>
            </a:extLst>
          </p:cNvPr>
          <p:cNvPicPr>
            <a:picLocks noChangeAspect="1"/>
          </p:cNvPicPr>
          <p:nvPr>
            <a:audioFile r:link="rId1"/>
            <p:extLst>
              <p:ext uri="{DAA4B4D4-6D71-4841-9C94-3DE7FCFB9230}">
                <p14:media xmlns:p14="http://schemas.microsoft.com/office/powerpoint/2010/main" r:embed="rId2">
                  <p14:trim st="134.8509" end="1052.392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9821181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35</a:t>
            </a:r>
          </a:p>
        </p:txBody>
      </p:sp>
      <p:pic>
        <p:nvPicPr>
          <p:cNvPr id="10" name="Audio 9">
            <a:extLst>
              <a:ext uri="{FF2B5EF4-FFF2-40B4-BE49-F238E27FC236}">
                <a16:creationId xmlns:a16="http://schemas.microsoft.com/office/drawing/2014/main" id="{79B062B0-4B3F-D12D-3B67-977D71AD571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2155562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63</a:t>
            </a:r>
          </a:p>
        </p:txBody>
      </p:sp>
      <p:pic>
        <p:nvPicPr>
          <p:cNvPr id="10" name="Audio 9">
            <a:extLst>
              <a:ext uri="{FF2B5EF4-FFF2-40B4-BE49-F238E27FC236}">
                <a16:creationId xmlns:a16="http://schemas.microsoft.com/office/drawing/2014/main" id="{F381159F-63D0-853E-03A0-752AC7F84576}"/>
              </a:ext>
            </a:extLst>
          </p:cNvPr>
          <p:cNvPicPr>
            <a:picLocks noChangeAspect="1"/>
          </p:cNvPicPr>
          <p:nvPr>
            <a:audioFile r:link="rId1"/>
            <p:extLst>
              <p:ext uri="{DAA4B4D4-6D71-4841-9C94-3DE7FCFB9230}">
                <p14:media xmlns:p14="http://schemas.microsoft.com/office/powerpoint/2010/main" r:embed="rId2">
                  <p14:trim st="98.1816" end="80.115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6831119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35</a:t>
            </a:r>
          </a:p>
        </p:txBody>
      </p:sp>
      <p:pic>
        <p:nvPicPr>
          <p:cNvPr id="10" name="Audio 9">
            <a:extLst>
              <a:ext uri="{FF2B5EF4-FFF2-40B4-BE49-F238E27FC236}">
                <a16:creationId xmlns:a16="http://schemas.microsoft.com/office/drawing/2014/main" id="{79B062B0-4B3F-D12D-3B67-977D71AD571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14612917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63</a:t>
            </a:r>
          </a:p>
        </p:txBody>
      </p:sp>
      <p:pic>
        <p:nvPicPr>
          <p:cNvPr id="10" name="Audio 9">
            <a:extLst>
              <a:ext uri="{FF2B5EF4-FFF2-40B4-BE49-F238E27FC236}">
                <a16:creationId xmlns:a16="http://schemas.microsoft.com/office/drawing/2014/main" id="{F381159F-63D0-853E-03A0-752AC7F84576}"/>
              </a:ext>
            </a:extLst>
          </p:cNvPr>
          <p:cNvPicPr>
            <a:picLocks noChangeAspect="1"/>
          </p:cNvPicPr>
          <p:nvPr>
            <a:audioFile r:link="rId1"/>
            <p:extLst>
              <p:ext uri="{DAA4B4D4-6D71-4841-9C94-3DE7FCFB9230}">
                <p14:media xmlns:p14="http://schemas.microsoft.com/office/powerpoint/2010/main" r:embed="rId2">
                  <p14:trim st="98.1816" end="80.115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9753839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64</a:t>
            </a:r>
          </a:p>
        </p:txBody>
      </p:sp>
      <p:pic>
        <p:nvPicPr>
          <p:cNvPr id="10" name="Audio 9">
            <a:extLst>
              <a:ext uri="{FF2B5EF4-FFF2-40B4-BE49-F238E27FC236}">
                <a16:creationId xmlns:a16="http://schemas.microsoft.com/office/drawing/2014/main" id="{9927B4CF-0688-6A94-0582-F2D6F3F22DCC}"/>
              </a:ext>
            </a:extLst>
          </p:cNvPr>
          <p:cNvPicPr>
            <a:picLocks noChangeAspect="1"/>
          </p:cNvPicPr>
          <p:nvPr>
            <a:audioFile r:link="rId1"/>
            <p:extLst>
              <p:ext uri="{DAA4B4D4-6D71-4841-9C94-3DE7FCFB9230}">
                <p14:media xmlns:p14="http://schemas.microsoft.com/office/powerpoint/2010/main" r:embed="rId2">
                  <p14:trim st="134.8509" end="1052.392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2532755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32</a:t>
            </a:r>
          </a:p>
        </p:txBody>
      </p:sp>
      <p:pic>
        <p:nvPicPr>
          <p:cNvPr id="10" name="Audio 9">
            <a:extLst>
              <a:ext uri="{FF2B5EF4-FFF2-40B4-BE49-F238E27FC236}">
                <a16:creationId xmlns:a16="http://schemas.microsoft.com/office/drawing/2014/main" id="{6BC49D93-14A5-8E89-D068-FB07144761C6}"/>
              </a:ext>
            </a:extLst>
          </p:cNvPr>
          <p:cNvPicPr>
            <a:picLocks noChangeAspect="1"/>
          </p:cNvPicPr>
          <p:nvPr>
            <a:audioFile r:link="rId1"/>
            <p:extLst>
              <p:ext uri="{DAA4B4D4-6D71-4841-9C94-3DE7FCFB9230}">
                <p14:media xmlns:p14="http://schemas.microsoft.com/office/powerpoint/2010/main" r:embed="rId2">
                  <p14:trim st="138.6093" end="1067.832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8058008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64</a:t>
            </a:r>
          </a:p>
        </p:txBody>
      </p:sp>
      <p:pic>
        <p:nvPicPr>
          <p:cNvPr id="10" name="Audio 9">
            <a:extLst>
              <a:ext uri="{FF2B5EF4-FFF2-40B4-BE49-F238E27FC236}">
                <a16:creationId xmlns:a16="http://schemas.microsoft.com/office/drawing/2014/main" id="{9927B4CF-0688-6A94-0582-F2D6F3F22DCC}"/>
              </a:ext>
            </a:extLst>
          </p:cNvPr>
          <p:cNvPicPr>
            <a:picLocks noChangeAspect="1"/>
          </p:cNvPicPr>
          <p:nvPr>
            <a:audioFile r:link="rId1"/>
            <p:extLst>
              <p:ext uri="{DAA4B4D4-6D71-4841-9C94-3DE7FCFB9230}">
                <p14:media xmlns:p14="http://schemas.microsoft.com/office/powerpoint/2010/main" r:embed="rId2">
                  <p14:trim st="134.8509" end="1052.392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2237980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35</a:t>
            </a:r>
          </a:p>
        </p:txBody>
      </p:sp>
      <p:pic>
        <p:nvPicPr>
          <p:cNvPr id="10" name="Audio 9">
            <a:extLst>
              <a:ext uri="{FF2B5EF4-FFF2-40B4-BE49-F238E27FC236}">
                <a16:creationId xmlns:a16="http://schemas.microsoft.com/office/drawing/2014/main" id="{79B062B0-4B3F-D12D-3B67-977D71AD571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67647917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32</a:t>
            </a:r>
          </a:p>
        </p:txBody>
      </p:sp>
      <p:pic>
        <p:nvPicPr>
          <p:cNvPr id="10" name="Audio 9">
            <a:extLst>
              <a:ext uri="{FF2B5EF4-FFF2-40B4-BE49-F238E27FC236}">
                <a16:creationId xmlns:a16="http://schemas.microsoft.com/office/drawing/2014/main" id="{6BC49D93-14A5-8E89-D068-FB07144761C6}"/>
              </a:ext>
            </a:extLst>
          </p:cNvPr>
          <p:cNvPicPr>
            <a:picLocks noChangeAspect="1"/>
          </p:cNvPicPr>
          <p:nvPr>
            <a:audioFile r:link="rId1"/>
            <p:extLst>
              <p:ext uri="{DAA4B4D4-6D71-4841-9C94-3DE7FCFB9230}">
                <p14:media xmlns:p14="http://schemas.microsoft.com/office/powerpoint/2010/main" r:embed="rId2">
                  <p14:trim st="138.6093" end="1067.832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1234349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63</a:t>
            </a:r>
          </a:p>
        </p:txBody>
      </p:sp>
      <p:pic>
        <p:nvPicPr>
          <p:cNvPr id="10" name="Audio 9">
            <a:extLst>
              <a:ext uri="{FF2B5EF4-FFF2-40B4-BE49-F238E27FC236}">
                <a16:creationId xmlns:a16="http://schemas.microsoft.com/office/drawing/2014/main" id="{F381159F-63D0-853E-03A0-752AC7F84576}"/>
              </a:ext>
            </a:extLst>
          </p:cNvPr>
          <p:cNvPicPr>
            <a:picLocks noChangeAspect="1"/>
          </p:cNvPicPr>
          <p:nvPr>
            <a:audioFile r:link="rId1"/>
            <p:extLst>
              <p:ext uri="{DAA4B4D4-6D71-4841-9C94-3DE7FCFB9230}">
                <p14:media xmlns:p14="http://schemas.microsoft.com/office/powerpoint/2010/main" r:embed="rId2">
                  <p14:trim st="98.1816" end="80.115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4824913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32</a:t>
            </a:r>
          </a:p>
        </p:txBody>
      </p:sp>
      <p:pic>
        <p:nvPicPr>
          <p:cNvPr id="10" name="Audio 9">
            <a:extLst>
              <a:ext uri="{FF2B5EF4-FFF2-40B4-BE49-F238E27FC236}">
                <a16:creationId xmlns:a16="http://schemas.microsoft.com/office/drawing/2014/main" id="{6BC49D93-14A5-8E89-D068-FB07144761C6}"/>
              </a:ext>
            </a:extLst>
          </p:cNvPr>
          <p:cNvPicPr>
            <a:picLocks noChangeAspect="1"/>
          </p:cNvPicPr>
          <p:nvPr>
            <a:audioFile r:link="rId1"/>
            <p:extLst>
              <p:ext uri="{DAA4B4D4-6D71-4841-9C94-3DE7FCFB9230}">
                <p14:media xmlns:p14="http://schemas.microsoft.com/office/powerpoint/2010/main" r:embed="rId2">
                  <p14:trim st="138.6093" end="1067.832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4553581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63</a:t>
            </a:r>
          </a:p>
        </p:txBody>
      </p:sp>
      <p:pic>
        <p:nvPicPr>
          <p:cNvPr id="10" name="Audio 9">
            <a:extLst>
              <a:ext uri="{FF2B5EF4-FFF2-40B4-BE49-F238E27FC236}">
                <a16:creationId xmlns:a16="http://schemas.microsoft.com/office/drawing/2014/main" id="{F381159F-63D0-853E-03A0-752AC7F84576}"/>
              </a:ext>
            </a:extLst>
          </p:cNvPr>
          <p:cNvPicPr>
            <a:picLocks noChangeAspect="1"/>
          </p:cNvPicPr>
          <p:nvPr>
            <a:audioFile r:link="rId1"/>
            <p:extLst>
              <p:ext uri="{DAA4B4D4-6D71-4841-9C94-3DE7FCFB9230}">
                <p14:media xmlns:p14="http://schemas.microsoft.com/office/powerpoint/2010/main" r:embed="rId2">
                  <p14:trim st="98.1816" end="80.115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765305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35</a:t>
            </a:r>
          </a:p>
        </p:txBody>
      </p:sp>
      <p:pic>
        <p:nvPicPr>
          <p:cNvPr id="10" name="Audio 9">
            <a:extLst>
              <a:ext uri="{FF2B5EF4-FFF2-40B4-BE49-F238E27FC236}">
                <a16:creationId xmlns:a16="http://schemas.microsoft.com/office/drawing/2014/main" id="{79B062B0-4B3F-D12D-3B67-977D71AD571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1213234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64</a:t>
            </a:r>
          </a:p>
        </p:txBody>
      </p:sp>
      <p:pic>
        <p:nvPicPr>
          <p:cNvPr id="10" name="Audio 9">
            <a:extLst>
              <a:ext uri="{FF2B5EF4-FFF2-40B4-BE49-F238E27FC236}">
                <a16:creationId xmlns:a16="http://schemas.microsoft.com/office/drawing/2014/main" id="{9927B4CF-0688-6A94-0582-F2D6F3F22DCC}"/>
              </a:ext>
            </a:extLst>
          </p:cNvPr>
          <p:cNvPicPr>
            <a:picLocks noChangeAspect="1"/>
          </p:cNvPicPr>
          <p:nvPr>
            <a:audioFile r:link="rId1"/>
            <p:extLst>
              <p:ext uri="{DAA4B4D4-6D71-4841-9C94-3DE7FCFB9230}">
                <p14:media xmlns:p14="http://schemas.microsoft.com/office/powerpoint/2010/main" r:embed="rId2">
                  <p14:trim st="134.8509" end="1052.392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44935742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63</a:t>
            </a:r>
          </a:p>
        </p:txBody>
      </p:sp>
      <p:pic>
        <p:nvPicPr>
          <p:cNvPr id="10" name="Audio 9">
            <a:extLst>
              <a:ext uri="{FF2B5EF4-FFF2-40B4-BE49-F238E27FC236}">
                <a16:creationId xmlns:a16="http://schemas.microsoft.com/office/drawing/2014/main" id="{F381159F-63D0-853E-03A0-752AC7F84576}"/>
              </a:ext>
            </a:extLst>
          </p:cNvPr>
          <p:cNvPicPr>
            <a:picLocks noChangeAspect="1"/>
          </p:cNvPicPr>
          <p:nvPr>
            <a:audioFile r:link="rId1"/>
            <p:extLst>
              <p:ext uri="{DAA4B4D4-6D71-4841-9C94-3DE7FCFB9230}">
                <p14:media xmlns:p14="http://schemas.microsoft.com/office/powerpoint/2010/main" r:embed="rId2">
                  <p14:trim st="98.1816" end="80.115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7723626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32</a:t>
            </a:r>
          </a:p>
        </p:txBody>
      </p:sp>
      <p:pic>
        <p:nvPicPr>
          <p:cNvPr id="10" name="Audio 9">
            <a:extLst>
              <a:ext uri="{FF2B5EF4-FFF2-40B4-BE49-F238E27FC236}">
                <a16:creationId xmlns:a16="http://schemas.microsoft.com/office/drawing/2014/main" id="{6BC49D93-14A5-8E89-D068-FB07144761C6}"/>
              </a:ext>
            </a:extLst>
          </p:cNvPr>
          <p:cNvPicPr>
            <a:picLocks noChangeAspect="1"/>
          </p:cNvPicPr>
          <p:nvPr>
            <a:audioFile r:link="rId1"/>
            <p:extLst>
              <p:ext uri="{DAA4B4D4-6D71-4841-9C94-3DE7FCFB9230}">
                <p14:media xmlns:p14="http://schemas.microsoft.com/office/powerpoint/2010/main" r:embed="rId2">
                  <p14:trim st="138.6093" end="1067.832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60308151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64</a:t>
            </a:r>
          </a:p>
        </p:txBody>
      </p:sp>
      <p:pic>
        <p:nvPicPr>
          <p:cNvPr id="10" name="Audio 9">
            <a:extLst>
              <a:ext uri="{FF2B5EF4-FFF2-40B4-BE49-F238E27FC236}">
                <a16:creationId xmlns:a16="http://schemas.microsoft.com/office/drawing/2014/main" id="{9927B4CF-0688-6A94-0582-F2D6F3F22DCC}"/>
              </a:ext>
            </a:extLst>
          </p:cNvPr>
          <p:cNvPicPr>
            <a:picLocks noChangeAspect="1"/>
          </p:cNvPicPr>
          <p:nvPr>
            <a:audioFile r:link="rId1"/>
            <p:extLst>
              <p:ext uri="{DAA4B4D4-6D71-4841-9C94-3DE7FCFB9230}">
                <p14:media xmlns:p14="http://schemas.microsoft.com/office/powerpoint/2010/main" r:embed="rId2">
                  <p14:trim st="134.8509" end="1052.392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3691510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63 </a:t>
            </a:r>
          </a:p>
        </p:txBody>
      </p:sp>
      <p:pic>
        <p:nvPicPr>
          <p:cNvPr id="11" name="Audio 10">
            <a:extLst>
              <a:ext uri="{FF2B5EF4-FFF2-40B4-BE49-F238E27FC236}">
                <a16:creationId xmlns:a16="http://schemas.microsoft.com/office/drawing/2014/main" id="{88822985-B0C0-E9A3-2CBD-7204569C694A}"/>
              </a:ext>
            </a:extLst>
          </p:cNvPr>
          <p:cNvPicPr>
            <a:picLocks noChangeAspect="1"/>
          </p:cNvPicPr>
          <p:nvPr>
            <a:audioFile r:link="rId1"/>
            <p:extLst>
              <p:ext uri="{DAA4B4D4-6D71-4841-9C94-3DE7FCFB9230}">
                <p14:media xmlns:p14="http://schemas.microsoft.com/office/powerpoint/2010/main" r:embed="rId2">
                  <p14:trim st="84.001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1124140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35</a:t>
            </a:r>
          </a:p>
        </p:txBody>
      </p:sp>
      <p:pic>
        <p:nvPicPr>
          <p:cNvPr id="10" name="Audio 9">
            <a:extLst>
              <a:ext uri="{FF2B5EF4-FFF2-40B4-BE49-F238E27FC236}">
                <a16:creationId xmlns:a16="http://schemas.microsoft.com/office/drawing/2014/main" id="{79B062B0-4B3F-D12D-3B67-977D71AD571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70175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63</a:t>
            </a:r>
          </a:p>
        </p:txBody>
      </p:sp>
      <p:pic>
        <p:nvPicPr>
          <p:cNvPr id="10" name="Audio 9">
            <a:extLst>
              <a:ext uri="{FF2B5EF4-FFF2-40B4-BE49-F238E27FC236}">
                <a16:creationId xmlns:a16="http://schemas.microsoft.com/office/drawing/2014/main" id="{F381159F-63D0-853E-03A0-752AC7F84576}"/>
              </a:ext>
            </a:extLst>
          </p:cNvPr>
          <p:cNvPicPr>
            <a:picLocks noChangeAspect="1"/>
          </p:cNvPicPr>
          <p:nvPr>
            <a:audioFile r:link="rId1"/>
            <p:extLst>
              <p:ext uri="{DAA4B4D4-6D71-4841-9C94-3DE7FCFB9230}">
                <p14:media xmlns:p14="http://schemas.microsoft.com/office/powerpoint/2010/main" r:embed="rId2">
                  <p14:trim st="98.1816" end="80.115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359063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32 </a:t>
            </a:r>
          </a:p>
        </p:txBody>
      </p:sp>
      <p:pic>
        <p:nvPicPr>
          <p:cNvPr id="9" name="Audio 8">
            <a:extLst>
              <a:ext uri="{FF2B5EF4-FFF2-40B4-BE49-F238E27FC236}">
                <a16:creationId xmlns:a16="http://schemas.microsoft.com/office/drawing/2014/main" id="{69817648-2C79-F311-58AA-540A5EFDE59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624532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32</a:t>
            </a:r>
          </a:p>
        </p:txBody>
      </p:sp>
      <p:pic>
        <p:nvPicPr>
          <p:cNvPr id="10" name="Audio 9">
            <a:extLst>
              <a:ext uri="{FF2B5EF4-FFF2-40B4-BE49-F238E27FC236}">
                <a16:creationId xmlns:a16="http://schemas.microsoft.com/office/drawing/2014/main" id="{6BC49D93-14A5-8E89-D068-FB07144761C6}"/>
              </a:ext>
            </a:extLst>
          </p:cNvPr>
          <p:cNvPicPr>
            <a:picLocks noChangeAspect="1"/>
          </p:cNvPicPr>
          <p:nvPr>
            <a:audioFile r:link="rId1"/>
            <p:extLst>
              <p:ext uri="{DAA4B4D4-6D71-4841-9C94-3DE7FCFB9230}">
                <p14:media xmlns:p14="http://schemas.microsoft.com/office/powerpoint/2010/main" r:embed="rId2">
                  <p14:trim st="138.6093" end="1067.832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1546022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B6870B-33EE-E8A1-E71A-670844F0DA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EA09BF-8CCD-DF5A-FD87-CD960D2691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35 </a:t>
            </a:r>
          </a:p>
        </p:txBody>
      </p:sp>
      <p:pic>
        <p:nvPicPr>
          <p:cNvPr id="10" name="Audio 9">
            <a:extLst>
              <a:ext uri="{FF2B5EF4-FFF2-40B4-BE49-F238E27FC236}">
                <a16:creationId xmlns:a16="http://schemas.microsoft.com/office/drawing/2014/main" id="{C5FC5961-BFEB-D070-CA5B-4DE5C873DF7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0741034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35</a:t>
            </a:r>
          </a:p>
        </p:txBody>
      </p:sp>
      <p:pic>
        <p:nvPicPr>
          <p:cNvPr id="10" name="Audio 9">
            <a:extLst>
              <a:ext uri="{FF2B5EF4-FFF2-40B4-BE49-F238E27FC236}">
                <a16:creationId xmlns:a16="http://schemas.microsoft.com/office/drawing/2014/main" id="{79B062B0-4B3F-D12D-3B67-977D71AD571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087037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7173E3-E8ED-64B0-6EE1-2D39AE24AA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13A6A4F-1316-1457-4BF9-AE42B150701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64 </a:t>
            </a:r>
          </a:p>
        </p:txBody>
      </p:sp>
      <p:pic>
        <p:nvPicPr>
          <p:cNvPr id="9" name="Audio 8">
            <a:extLst>
              <a:ext uri="{FF2B5EF4-FFF2-40B4-BE49-F238E27FC236}">
                <a16:creationId xmlns:a16="http://schemas.microsoft.com/office/drawing/2014/main" id="{768CA508-C5BD-6ADD-2755-BD94DDC48FB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5226315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Multiplication to 81  Lesson 18</vt:lpstr>
      <vt:lpstr>PowerPoint Presentation</vt:lpstr>
      <vt:lpstr>7 x 9 63 </vt:lpstr>
      <vt:lpstr>7 x 9  </vt:lpstr>
      <vt:lpstr>4 x 8 32 </vt:lpstr>
      <vt:lpstr>4 x 8  </vt:lpstr>
      <vt:lpstr>5 x 7 35 </vt:lpstr>
      <vt:lpstr>5 x 7  </vt:lpstr>
      <vt:lpstr>8 x 8 64 </vt:lpstr>
      <vt:lpstr>8 x 8  </vt:lpstr>
      <vt:lpstr>4 x 8  </vt:lpstr>
      <vt:lpstr>8 x 8  </vt:lpstr>
      <vt:lpstr>5 x 7  </vt:lpstr>
      <vt:lpstr>7 x 9  </vt:lpstr>
      <vt:lpstr>5 x 7  </vt:lpstr>
      <vt:lpstr>7 x 9  </vt:lpstr>
      <vt:lpstr>8 x 8  </vt:lpstr>
      <vt:lpstr>4 x 8  </vt:lpstr>
      <vt:lpstr>8 x 8  </vt:lpstr>
      <vt:lpstr>5 x 7  </vt:lpstr>
      <vt:lpstr>4 x 8  </vt:lpstr>
      <vt:lpstr>7 x 9  </vt:lpstr>
      <vt:lpstr>4 x 8  </vt:lpstr>
      <vt:lpstr>7 x 9  </vt:lpstr>
      <vt:lpstr>5 x 7  </vt:lpstr>
      <vt:lpstr>8 x 8  </vt:lpstr>
      <vt:lpstr>7 x 9  </vt:lpstr>
      <vt:lpstr>4 x 8  </vt:lpstr>
      <vt:lpstr>8 x 8  </vt:lpstr>
      <vt:lpstr>5 x 7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2025-08-11T14:42:50Z</dcterms:created>
  <dcterms:modified xsi:type="dcterms:W3CDTF">2025-08-11T14:45:02Z</dcterms:modified>
</cp:coreProperties>
</file>