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307" r:id="rId3"/>
    <p:sldId id="265" r:id="rId4"/>
    <p:sldId id="266" r:id="rId5"/>
    <p:sldId id="309" r:id="rId6"/>
    <p:sldId id="310" r:id="rId7"/>
    <p:sldId id="311" r:id="rId8"/>
    <p:sldId id="312" r:id="rId9"/>
    <p:sldId id="313" r:id="rId10"/>
    <p:sldId id="314" r:id="rId11"/>
    <p:sldId id="347" r:id="rId12"/>
    <p:sldId id="348" r:id="rId13"/>
    <p:sldId id="349" r:id="rId14"/>
    <p:sldId id="350" r:id="rId15"/>
    <p:sldId id="351" r:id="rId16"/>
    <p:sldId id="352" r:id="rId17"/>
    <p:sldId id="353" r:id="rId18"/>
    <p:sldId id="354" r:id="rId19"/>
    <p:sldId id="355" r:id="rId20"/>
    <p:sldId id="356" r:id="rId21"/>
    <p:sldId id="357" r:id="rId22"/>
    <p:sldId id="358" r:id="rId23"/>
    <p:sldId id="359" r:id="rId24"/>
    <p:sldId id="360" r:id="rId25"/>
    <p:sldId id="361" r:id="rId26"/>
    <p:sldId id="362" r:id="rId27"/>
    <p:sldId id="363" r:id="rId28"/>
    <p:sldId id="364" r:id="rId29"/>
    <p:sldId id="365" r:id="rId30"/>
    <p:sldId id="366" r:id="rId31"/>
    <p:sldId id="34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104"/>
    <p:restoredTop sz="91429"/>
  </p:normalViewPr>
  <p:slideViewPr>
    <p:cSldViewPr snapToGrid="0">
      <p:cViewPr varScale="1">
        <p:scale>
          <a:sx n="41" d="100"/>
          <a:sy n="41" d="100"/>
        </p:scale>
        <p:origin x="912"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4912B7-7323-88F1-283C-AF3DDD6034F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433A825-79CA-AC73-9B43-5D2C5B6CEF0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CE5F73B-5899-6579-F190-255AB8C3EB42}"/>
              </a:ext>
            </a:extLst>
          </p:cNvPr>
          <p:cNvSpPr>
            <a:spLocks noGrp="1"/>
          </p:cNvSpPr>
          <p:nvPr>
            <p:ph type="dt" sz="half" idx="10"/>
          </p:nvPr>
        </p:nvSpPr>
        <p:spPr/>
        <p:txBody>
          <a:bodyPr/>
          <a:lstStyle/>
          <a:p>
            <a:fld id="{2E5A8196-BF49-D447-A818-55846D9B8342}" type="datetimeFigureOut">
              <a:rPr lang="en-US" smtClean="0"/>
              <a:t>8/11/25</a:t>
            </a:fld>
            <a:endParaRPr lang="en-US"/>
          </a:p>
        </p:txBody>
      </p:sp>
      <p:sp>
        <p:nvSpPr>
          <p:cNvPr id="5" name="Footer Placeholder 4">
            <a:extLst>
              <a:ext uri="{FF2B5EF4-FFF2-40B4-BE49-F238E27FC236}">
                <a16:creationId xmlns:a16="http://schemas.microsoft.com/office/drawing/2014/main" id="{5CA8E5E3-1274-0E2C-02C2-DE2518EDA84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845802F-66E7-BCFD-9892-DF3A054414E0}"/>
              </a:ext>
            </a:extLst>
          </p:cNvPr>
          <p:cNvSpPr>
            <a:spLocks noGrp="1"/>
          </p:cNvSpPr>
          <p:nvPr>
            <p:ph type="sldNum" sz="quarter" idx="12"/>
          </p:nvPr>
        </p:nvSpPr>
        <p:spPr/>
        <p:txBody>
          <a:bodyPr/>
          <a:lstStyle/>
          <a:p>
            <a:fld id="{F27DB612-8755-D34F-852E-65C8BEF6F2B6}" type="slidenum">
              <a:rPr lang="en-US" smtClean="0"/>
              <a:t>‹#›</a:t>
            </a:fld>
            <a:endParaRPr lang="en-US"/>
          </a:p>
        </p:txBody>
      </p:sp>
    </p:spTree>
    <p:extLst>
      <p:ext uri="{BB962C8B-B14F-4D97-AF65-F5344CB8AC3E}">
        <p14:creationId xmlns:p14="http://schemas.microsoft.com/office/powerpoint/2010/main" val="20850699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CD9660-EA7A-A59C-FD59-53903E3D4D6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CD697EF-7A9B-3B24-1652-276E884E842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60E2D67-F586-78C9-47C6-308C53FF27AF}"/>
              </a:ext>
            </a:extLst>
          </p:cNvPr>
          <p:cNvSpPr>
            <a:spLocks noGrp="1"/>
          </p:cNvSpPr>
          <p:nvPr>
            <p:ph type="dt" sz="half" idx="10"/>
          </p:nvPr>
        </p:nvSpPr>
        <p:spPr/>
        <p:txBody>
          <a:bodyPr/>
          <a:lstStyle/>
          <a:p>
            <a:fld id="{2E5A8196-BF49-D447-A818-55846D9B8342}" type="datetimeFigureOut">
              <a:rPr lang="en-US" smtClean="0"/>
              <a:t>8/11/25</a:t>
            </a:fld>
            <a:endParaRPr lang="en-US"/>
          </a:p>
        </p:txBody>
      </p:sp>
      <p:sp>
        <p:nvSpPr>
          <p:cNvPr id="5" name="Footer Placeholder 4">
            <a:extLst>
              <a:ext uri="{FF2B5EF4-FFF2-40B4-BE49-F238E27FC236}">
                <a16:creationId xmlns:a16="http://schemas.microsoft.com/office/drawing/2014/main" id="{72029D22-F81C-BACE-00CF-78AD2FA1052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58C96FF-7490-3E1B-1773-64E144FA86BB}"/>
              </a:ext>
            </a:extLst>
          </p:cNvPr>
          <p:cNvSpPr>
            <a:spLocks noGrp="1"/>
          </p:cNvSpPr>
          <p:nvPr>
            <p:ph type="sldNum" sz="quarter" idx="12"/>
          </p:nvPr>
        </p:nvSpPr>
        <p:spPr/>
        <p:txBody>
          <a:bodyPr/>
          <a:lstStyle/>
          <a:p>
            <a:fld id="{F27DB612-8755-D34F-852E-65C8BEF6F2B6}" type="slidenum">
              <a:rPr lang="en-US" smtClean="0"/>
              <a:t>‹#›</a:t>
            </a:fld>
            <a:endParaRPr lang="en-US"/>
          </a:p>
        </p:txBody>
      </p:sp>
    </p:spTree>
    <p:extLst>
      <p:ext uri="{BB962C8B-B14F-4D97-AF65-F5344CB8AC3E}">
        <p14:creationId xmlns:p14="http://schemas.microsoft.com/office/powerpoint/2010/main" val="4492686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AE2DE6B-6369-8061-8EDC-682D5386AB4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3AAFFB2-315A-0EBE-5A34-7BDBC6A31A9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5C3AA8B-625F-BE5E-0F9C-C92688D669C3}"/>
              </a:ext>
            </a:extLst>
          </p:cNvPr>
          <p:cNvSpPr>
            <a:spLocks noGrp="1"/>
          </p:cNvSpPr>
          <p:nvPr>
            <p:ph type="dt" sz="half" idx="10"/>
          </p:nvPr>
        </p:nvSpPr>
        <p:spPr/>
        <p:txBody>
          <a:bodyPr/>
          <a:lstStyle/>
          <a:p>
            <a:fld id="{2E5A8196-BF49-D447-A818-55846D9B8342}" type="datetimeFigureOut">
              <a:rPr lang="en-US" smtClean="0"/>
              <a:t>8/11/25</a:t>
            </a:fld>
            <a:endParaRPr lang="en-US"/>
          </a:p>
        </p:txBody>
      </p:sp>
      <p:sp>
        <p:nvSpPr>
          <p:cNvPr id="5" name="Footer Placeholder 4">
            <a:extLst>
              <a:ext uri="{FF2B5EF4-FFF2-40B4-BE49-F238E27FC236}">
                <a16:creationId xmlns:a16="http://schemas.microsoft.com/office/drawing/2014/main" id="{CC691657-21AA-B07F-80D6-47E436D4846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39FBFEF-FE5B-D4C1-0AA9-3247F78BFC06}"/>
              </a:ext>
            </a:extLst>
          </p:cNvPr>
          <p:cNvSpPr>
            <a:spLocks noGrp="1"/>
          </p:cNvSpPr>
          <p:nvPr>
            <p:ph type="sldNum" sz="quarter" idx="12"/>
          </p:nvPr>
        </p:nvSpPr>
        <p:spPr/>
        <p:txBody>
          <a:bodyPr/>
          <a:lstStyle/>
          <a:p>
            <a:fld id="{F27DB612-8755-D34F-852E-65C8BEF6F2B6}" type="slidenum">
              <a:rPr lang="en-US" smtClean="0"/>
              <a:t>‹#›</a:t>
            </a:fld>
            <a:endParaRPr lang="en-US"/>
          </a:p>
        </p:txBody>
      </p:sp>
    </p:spTree>
    <p:extLst>
      <p:ext uri="{BB962C8B-B14F-4D97-AF65-F5344CB8AC3E}">
        <p14:creationId xmlns:p14="http://schemas.microsoft.com/office/powerpoint/2010/main" val="20670441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C7E11-3A49-78FA-FD95-64A6A35EFA3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FE9D53D-7D51-8BE9-87D2-25C237C8830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0E4A328-A66E-7C8B-4CAC-01EFDBC14885}"/>
              </a:ext>
            </a:extLst>
          </p:cNvPr>
          <p:cNvSpPr>
            <a:spLocks noGrp="1"/>
          </p:cNvSpPr>
          <p:nvPr>
            <p:ph type="dt" sz="half" idx="10"/>
          </p:nvPr>
        </p:nvSpPr>
        <p:spPr/>
        <p:txBody>
          <a:bodyPr/>
          <a:lstStyle/>
          <a:p>
            <a:fld id="{2E5A8196-BF49-D447-A818-55846D9B8342}" type="datetimeFigureOut">
              <a:rPr lang="en-US" smtClean="0"/>
              <a:t>8/11/25</a:t>
            </a:fld>
            <a:endParaRPr lang="en-US"/>
          </a:p>
        </p:txBody>
      </p:sp>
      <p:sp>
        <p:nvSpPr>
          <p:cNvPr id="5" name="Footer Placeholder 4">
            <a:extLst>
              <a:ext uri="{FF2B5EF4-FFF2-40B4-BE49-F238E27FC236}">
                <a16:creationId xmlns:a16="http://schemas.microsoft.com/office/drawing/2014/main" id="{DA410001-9AE5-FF13-CE79-A333B6DCAA8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97D984A-96A7-D2B2-E27B-AB5E9AE4F113}"/>
              </a:ext>
            </a:extLst>
          </p:cNvPr>
          <p:cNvSpPr>
            <a:spLocks noGrp="1"/>
          </p:cNvSpPr>
          <p:nvPr>
            <p:ph type="sldNum" sz="quarter" idx="12"/>
          </p:nvPr>
        </p:nvSpPr>
        <p:spPr/>
        <p:txBody>
          <a:bodyPr/>
          <a:lstStyle/>
          <a:p>
            <a:fld id="{F27DB612-8755-D34F-852E-65C8BEF6F2B6}" type="slidenum">
              <a:rPr lang="en-US" smtClean="0"/>
              <a:t>‹#›</a:t>
            </a:fld>
            <a:endParaRPr lang="en-US"/>
          </a:p>
        </p:txBody>
      </p:sp>
    </p:spTree>
    <p:extLst>
      <p:ext uri="{BB962C8B-B14F-4D97-AF65-F5344CB8AC3E}">
        <p14:creationId xmlns:p14="http://schemas.microsoft.com/office/powerpoint/2010/main" val="39905028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48C0C5-C794-0371-1EFB-56160EE4B45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C403E1D-7368-654E-33D6-F447B19AE9AE}"/>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9690DA2-0FCE-4E45-8691-4418250E5B51}"/>
              </a:ext>
            </a:extLst>
          </p:cNvPr>
          <p:cNvSpPr>
            <a:spLocks noGrp="1"/>
          </p:cNvSpPr>
          <p:nvPr>
            <p:ph type="dt" sz="half" idx="10"/>
          </p:nvPr>
        </p:nvSpPr>
        <p:spPr/>
        <p:txBody>
          <a:bodyPr/>
          <a:lstStyle/>
          <a:p>
            <a:fld id="{2E5A8196-BF49-D447-A818-55846D9B8342}" type="datetimeFigureOut">
              <a:rPr lang="en-US" smtClean="0"/>
              <a:t>8/11/25</a:t>
            </a:fld>
            <a:endParaRPr lang="en-US"/>
          </a:p>
        </p:txBody>
      </p:sp>
      <p:sp>
        <p:nvSpPr>
          <p:cNvPr id="5" name="Footer Placeholder 4">
            <a:extLst>
              <a:ext uri="{FF2B5EF4-FFF2-40B4-BE49-F238E27FC236}">
                <a16:creationId xmlns:a16="http://schemas.microsoft.com/office/drawing/2014/main" id="{0BD03113-D2E1-F714-61D9-9C6B357653E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8EB3D7B-3DE1-A781-56D2-BC5BAF2C0813}"/>
              </a:ext>
            </a:extLst>
          </p:cNvPr>
          <p:cNvSpPr>
            <a:spLocks noGrp="1"/>
          </p:cNvSpPr>
          <p:nvPr>
            <p:ph type="sldNum" sz="quarter" idx="12"/>
          </p:nvPr>
        </p:nvSpPr>
        <p:spPr/>
        <p:txBody>
          <a:bodyPr/>
          <a:lstStyle/>
          <a:p>
            <a:fld id="{F27DB612-8755-D34F-852E-65C8BEF6F2B6}" type="slidenum">
              <a:rPr lang="en-US" smtClean="0"/>
              <a:t>‹#›</a:t>
            </a:fld>
            <a:endParaRPr lang="en-US"/>
          </a:p>
        </p:txBody>
      </p:sp>
    </p:spTree>
    <p:extLst>
      <p:ext uri="{BB962C8B-B14F-4D97-AF65-F5344CB8AC3E}">
        <p14:creationId xmlns:p14="http://schemas.microsoft.com/office/powerpoint/2010/main" val="7996887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9ABA77-59E1-E583-B07C-EAA8FF74E77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39A723E-A969-6CA2-2A3B-89130280D80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A2189BE-A4DB-1D78-D007-5AD365C5EC1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16CB505-292F-D6BF-9CF9-DC5149C12661}"/>
              </a:ext>
            </a:extLst>
          </p:cNvPr>
          <p:cNvSpPr>
            <a:spLocks noGrp="1"/>
          </p:cNvSpPr>
          <p:nvPr>
            <p:ph type="dt" sz="half" idx="10"/>
          </p:nvPr>
        </p:nvSpPr>
        <p:spPr/>
        <p:txBody>
          <a:bodyPr/>
          <a:lstStyle/>
          <a:p>
            <a:fld id="{2E5A8196-BF49-D447-A818-55846D9B8342}" type="datetimeFigureOut">
              <a:rPr lang="en-US" smtClean="0"/>
              <a:t>8/11/25</a:t>
            </a:fld>
            <a:endParaRPr lang="en-US"/>
          </a:p>
        </p:txBody>
      </p:sp>
      <p:sp>
        <p:nvSpPr>
          <p:cNvPr id="6" name="Footer Placeholder 5">
            <a:extLst>
              <a:ext uri="{FF2B5EF4-FFF2-40B4-BE49-F238E27FC236}">
                <a16:creationId xmlns:a16="http://schemas.microsoft.com/office/drawing/2014/main" id="{46298653-2373-9683-CB9A-4C93FA349E4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AFA0989-F2E6-5F9D-94FF-F417402131F7}"/>
              </a:ext>
            </a:extLst>
          </p:cNvPr>
          <p:cNvSpPr>
            <a:spLocks noGrp="1"/>
          </p:cNvSpPr>
          <p:nvPr>
            <p:ph type="sldNum" sz="quarter" idx="12"/>
          </p:nvPr>
        </p:nvSpPr>
        <p:spPr/>
        <p:txBody>
          <a:bodyPr/>
          <a:lstStyle/>
          <a:p>
            <a:fld id="{F27DB612-8755-D34F-852E-65C8BEF6F2B6}" type="slidenum">
              <a:rPr lang="en-US" smtClean="0"/>
              <a:t>‹#›</a:t>
            </a:fld>
            <a:endParaRPr lang="en-US"/>
          </a:p>
        </p:txBody>
      </p:sp>
    </p:spTree>
    <p:extLst>
      <p:ext uri="{BB962C8B-B14F-4D97-AF65-F5344CB8AC3E}">
        <p14:creationId xmlns:p14="http://schemas.microsoft.com/office/powerpoint/2010/main" val="24177658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55B999-1D99-BED4-AB9C-F0A19BF8EC0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3AF909D-7EFF-6537-2D81-48BAA2089CA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7381542-5C85-914E-852E-8558EBCF01D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BFA2954-41BA-11EE-1D5D-A58597A2AE0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7B200E2-DE28-C42C-65E2-53307AFDE48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6E992FF-6200-E64B-2C91-867E69573058}"/>
              </a:ext>
            </a:extLst>
          </p:cNvPr>
          <p:cNvSpPr>
            <a:spLocks noGrp="1"/>
          </p:cNvSpPr>
          <p:nvPr>
            <p:ph type="dt" sz="half" idx="10"/>
          </p:nvPr>
        </p:nvSpPr>
        <p:spPr/>
        <p:txBody>
          <a:bodyPr/>
          <a:lstStyle/>
          <a:p>
            <a:fld id="{2E5A8196-BF49-D447-A818-55846D9B8342}" type="datetimeFigureOut">
              <a:rPr lang="en-US" smtClean="0"/>
              <a:t>8/11/25</a:t>
            </a:fld>
            <a:endParaRPr lang="en-US"/>
          </a:p>
        </p:txBody>
      </p:sp>
      <p:sp>
        <p:nvSpPr>
          <p:cNvPr id="8" name="Footer Placeholder 7">
            <a:extLst>
              <a:ext uri="{FF2B5EF4-FFF2-40B4-BE49-F238E27FC236}">
                <a16:creationId xmlns:a16="http://schemas.microsoft.com/office/drawing/2014/main" id="{11276B8C-9A6D-7287-2EB3-6B5A3A0ACF4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14EE4DE-5935-BA32-1FFB-60018CCCABC3}"/>
              </a:ext>
            </a:extLst>
          </p:cNvPr>
          <p:cNvSpPr>
            <a:spLocks noGrp="1"/>
          </p:cNvSpPr>
          <p:nvPr>
            <p:ph type="sldNum" sz="quarter" idx="12"/>
          </p:nvPr>
        </p:nvSpPr>
        <p:spPr/>
        <p:txBody>
          <a:bodyPr/>
          <a:lstStyle/>
          <a:p>
            <a:fld id="{F27DB612-8755-D34F-852E-65C8BEF6F2B6}" type="slidenum">
              <a:rPr lang="en-US" smtClean="0"/>
              <a:t>‹#›</a:t>
            </a:fld>
            <a:endParaRPr lang="en-US"/>
          </a:p>
        </p:txBody>
      </p:sp>
    </p:spTree>
    <p:extLst>
      <p:ext uri="{BB962C8B-B14F-4D97-AF65-F5344CB8AC3E}">
        <p14:creationId xmlns:p14="http://schemas.microsoft.com/office/powerpoint/2010/main" val="42229619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CD3490-E14B-7755-0D71-B8AFA73027D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DC29AC8-B7DD-2DDA-1A61-EE2AA497D677}"/>
              </a:ext>
            </a:extLst>
          </p:cNvPr>
          <p:cNvSpPr>
            <a:spLocks noGrp="1"/>
          </p:cNvSpPr>
          <p:nvPr>
            <p:ph type="dt" sz="half" idx="10"/>
          </p:nvPr>
        </p:nvSpPr>
        <p:spPr/>
        <p:txBody>
          <a:bodyPr/>
          <a:lstStyle/>
          <a:p>
            <a:fld id="{2E5A8196-BF49-D447-A818-55846D9B8342}" type="datetimeFigureOut">
              <a:rPr lang="en-US" smtClean="0"/>
              <a:t>8/11/25</a:t>
            </a:fld>
            <a:endParaRPr lang="en-US"/>
          </a:p>
        </p:txBody>
      </p:sp>
      <p:sp>
        <p:nvSpPr>
          <p:cNvPr id="4" name="Footer Placeholder 3">
            <a:extLst>
              <a:ext uri="{FF2B5EF4-FFF2-40B4-BE49-F238E27FC236}">
                <a16:creationId xmlns:a16="http://schemas.microsoft.com/office/drawing/2014/main" id="{A9EA6F84-7504-B783-F4EC-671DCA9F3BC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466BAC9-FA89-6234-5491-DEE642146A89}"/>
              </a:ext>
            </a:extLst>
          </p:cNvPr>
          <p:cNvSpPr>
            <a:spLocks noGrp="1"/>
          </p:cNvSpPr>
          <p:nvPr>
            <p:ph type="sldNum" sz="quarter" idx="12"/>
          </p:nvPr>
        </p:nvSpPr>
        <p:spPr/>
        <p:txBody>
          <a:bodyPr/>
          <a:lstStyle/>
          <a:p>
            <a:fld id="{F27DB612-8755-D34F-852E-65C8BEF6F2B6}" type="slidenum">
              <a:rPr lang="en-US" smtClean="0"/>
              <a:t>‹#›</a:t>
            </a:fld>
            <a:endParaRPr lang="en-US"/>
          </a:p>
        </p:txBody>
      </p:sp>
    </p:spTree>
    <p:extLst>
      <p:ext uri="{BB962C8B-B14F-4D97-AF65-F5344CB8AC3E}">
        <p14:creationId xmlns:p14="http://schemas.microsoft.com/office/powerpoint/2010/main" val="16132581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C6499CB-8C75-2A76-464B-D104839899D0}"/>
              </a:ext>
            </a:extLst>
          </p:cNvPr>
          <p:cNvSpPr>
            <a:spLocks noGrp="1"/>
          </p:cNvSpPr>
          <p:nvPr>
            <p:ph type="dt" sz="half" idx="10"/>
          </p:nvPr>
        </p:nvSpPr>
        <p:spPr/>
        <p:txBody>
          <a:bodyPr/>
          <a:lstStyle/>
          <a:p>
            <a:fld id="{2E5A8196-BF49-D447-A818-55846D9B8342}" type="datetimeFigureOut">
              <a:rPr lang="en-US" smtClean="0"/>
              <a:t>8/11/25</a:t>
            </a:fld>
            <a:endParaRPr lang="en-US"/>
          </a:p>
        </p:txBody>
      </p:sp>
      <p:sp>
        <p:nvSpPr>
          <p:cNvPr id="3" name="Footer Placeholder 2">
            <a:extLst>
              <a:ext uri="{FF2B5EF4-FFF2-40B4-BE49-F238E27FC236}">
                <a16:creationId xmlns:a16="http://schemas.microsoft.com/office/drawing/2014/main" id="{FE9AD78D-69B0-43B2-87B5-24FEC640D4A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9C93234-D4A4-C1BD-C70A-B4699FF86FAE}"/>
              </a:ext>
            </a:extLst>
          </p:cNvPr>
          <p:cNvSpPr>
            <a:spLocks noGrp="1"/>
          </p:cNvSpPr>
          <p:nvPr>
            <p:ph type="sldNum" sz="quarter" idx="12"/>
          </p:nvPr>
        </p:nvSpPr>
        <p:spPr/>
        <p:txBody>
          <a:bodyPr/>
          <a:lstStyle/>
          <a:p>
            <a:fld id="{F27DB612-8755-D34F-852E-65C8BEF6F2B6}" type="slidenum">
              <a:rPr lang="en-US" smtClean="0"/>
              <a:t>‹#›</a:t>
            </a:fld>
            <a:endParaRPr lang="en-US"/>
          </a:p>
        </p:txBody>
      </p:sp>
    </p:spTree>
    <p:extLst>
      <p:ext uri="{BB962C8B-B14F-4D97-AF65-F5344CB8AC3E}">
        <p14:creationId xmlns:p14="http://schemas.microsoft.com/office/powerpoint/2010/main" val="38073197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8BB18E-0453-7C17-BD61-A83B33CB7D1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CE9A546-69D4-069A-1BFF-52A9BAD399E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BD4EDBA-1C8B-1EDF-13FC-0C3F953B545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768E13F-4684-A120-DE6E-ABEEA87E60BD}"/>
              </a:ext>
            </a:extLst>
          </p:cNvPr>
          <p:cNvSpPr>
            <a:spLocks noGrp="1"/>
          </p:cNvSpPr>
          <p:nvPr>
            <p:ph type="dt" sz="half" idx="10"/>
          </p:nvPr>
        </p:nvSpPr>
        <p:spPr/>
        <p:txBody>
          <a:bodyPr/>
          <a:lstStyle/>
          <a:p>
            <a:fld id="{2E5A8196-BF49-D447-A818-55846D9B8342}" type="datetimeFigureOut">
              <a:rPr lang="en-US" smtClean="0"/>
              <a:t>8/11/25</a:t>
            </a:fld>
            <a:endParaRPr lang="en-US"/>
          </a:p>
        </p:txBody>
      </p:sp>
      <p:sp>
        <p:nvSpPr>
          <p:cNvPr id="6" name="Footer Placeholder 5">
            <a:extLst>
              <a:ext uri="{FF2B5EF4-FFF2-40B4-BE49-F238E27FC236}">
                <a16:creationId xmlns:a16="http://schemas.microsoft.com/office/drawing/2014/main" id="{9B2A85CD-A1C6-7817-D8F4-65B17BCFFBB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9D2CE45-7794-A579-BDB8-67A8F504D5EB}"/>
              </a:ext>
            </a:extLst>
          </p:cNvPr>
          <p:cNvSpPr>
            <a:spLocks noGrp="1"/>
          </p:cNvSpPr>
          <p:nvPr>
            <p:ph type="sldNum" sz="quarter" idx="12"/>
          </p:nvPr>
        </p:nvSpPr>
        <p:spPr/>
        <p:txBody>
          <a:bodyPr/>
          <a:lstStyle/>
          <a:p>
            <a:fld id="{F27DB612-8755-D34F-852E-65C8BEF6F2B6}" type="slidenum">
              <a:rPr lang="en-US" smtClean="0"/>
              <a:t>‹#›</a:t>
            </a:fld>
            <a:endParaRPr lang="en-US"/>
          </a:p>
        </p:txBody>
      </p:sp>
    </p:spTree>
    <p:extLst>
      <p:ext uri="{BB962C8B-B14F-4D97-AF65-F5344CB8AC3E}">
        <p14:creationId xmlns:p14="http://schemas.microsoft.com/office/powerpoint/2010/main" val="2604288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51E9CB-83F3-6472-5D34-A2C9BA23593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0452C7C-D576-ABE1-FC52-1861758EADA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138EC45-7CDA-678B-8525-C5B37101317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887B26F-C4F5-1890-83EE-ED4D64C496D2}"/>
              </a:ext>
            </a:extLst>
          </p:cNvPr>
          <p:cNvSpPr>
            <a:spLocks noGrp="1"/>
          </p:cNvSpPr>
          <p:nvPr>
            <p:ph type="dt" sz="half" idx="10"/>
          </p:nvPr>
        </p:nvSpPr>
        <p:spPr/>
        <p:txBody>
          <a:bodyPr/>
          <a:lstStyle/>
          <a:p>
            <a:fld id="{2E5A8196-BF49-D447-A818-55846D9B8342}" type="datetimeFigureOut">
              <a:rPr lang="en-US" smtClean="0"/>
              <a:t>8/11/25</a:t>
            </a:fld>
            <a:endParaRPr lang="en-US"/>
          </a:p>
        </p:txBody>
      </p:sp>
      <p:sp>
        <p:nvSpPr>
          <p:cNvPr id="6" name="Footer Placeholder 5">
            <a:extLst>
              <a:ext uri="{FF2B5EF4-FFF2-40B4-BE49-F238E27FC236}">
                <a16:creationId xmlns:a16="http://schemas.microsoft.com/office/drawing/2014/main" id="{2807D8CE-91A1-B70B-697E-56BAC6562BE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D8ED592-D923-29F3-4F92-CE20EF64F821}"/>
              </a:ext>
            </a:extLst>
          </p:cNvPr>
          <p:cNvSpPr>
            <a:spLocks noGrp="1"/>
          </p:cNvSpPr>
          <p:nvPr>
            <p:ph type="sldNum" sz="quarter" idx="12"/>
          </p:nvPr>
        </p:nvSpPr>
        <p:spPr/>
        <p:txBody>
          <a:bodyPr/>
          <a:lstStyle/>
          <a:p>
            <a:fld id="{F27DB612-8755-D34F-852E-65C8BEF6F2B6}" type="slidenum">
              <a:rPr lang="en-US" smtClean="0"/>
              <a:t>‹#›</a:t>
            </a:fld>
            <a:endParaRPr lang="en-US"/>
          </a:p>
        </p:txBody>
      </p:sp>
    </p:spTree>
    <p:extLst>
      <p:ext uri="{BB962C8B-B14F-4D97-AF65-F5344CB8AC3E}">
        <p14:creationId xmlns:p14="http://schemas.microsoft.com/office/powerpoint/2010/main" val="11555536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54B9EA8-B3A8-580D-4F51-0F7AEAD0565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23D05DF-FC88-E5C3-72C5-8EF0D1EA628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B9CBB07-4C5A-C4CD-94A9-9AF5EADCD9C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2E5A8196-BF49-D447-A818-55846D9B8342}" type="datetimeFigureOut">
              <a:rPr lang="en-US" smtClean="0"/>
              <a:t>8/11/25</a:t>
            </a:fld>
            <a:endParaRPr lang="en-US"/>
          </a:p>
        </p:txBody>
      </p:sp>
      <p:sp>
        <p:nvSpPr>
          <p:cNvPr id="5" name="Footer Placeholder 4">
            <a:extLst>
              <a:ext uri="{FF2B5EF4-FFF2-40B4-BE49-F238E27FC236}">
                <a16:creationId xmlns:a16="http://schemas.microsoft.com/office/drawing/2014/main" id="{806BDC3D-4CA4-A5AA-64C7-449161692B3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2052F2C9-9539-D8E1-FC9A-79BBDABFD35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F27DB612-8755-D34F-852E-65C8BEF6F2B6}" type="slidenum">
              <a:rPr lang="en-US" smtClean="0"/>
              <a:t>‹#›</a:t>
            </a:fld>
            <a:endParaRPr lang="en-US"/>
          </a:p>
        </p:txBody>
      </p:sp>
    </p:spTree>
    <p:extLst>
      <p:ext uri="{BB962C8B-B14F-4D97-AF65-F5344CB8AC3E}">
        <p14:creationId xmlns:p14="http://schemas.microsoft.com/office/powerpoint/2010/main" val="23513504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8.m4a"/><Relationship Id="rId1" Type="http://schemas.openxmlformats.org/officeDocument/2006/relationships/audio" Target="NULL" TargetMode="Externa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Multiplication to 81</a:t>
            </a:r>
            <a:br>
              <a:rPr lang="en-US" dirty="0"/>
            </a:br>
            <a:br>
              <a:rPr lang="en-US" dirty="0"/>
            </a:br>
            <a:r>
              <a:rPr lang="en-US" dirty="0"/>
              <a:t>Lesson 19</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14</a:t>
            </a:r>
          </a:p>
        </p:txBody>
      </p:sp>
      <p:pic>
        <p:nvPicPr>
          <p:cNvPr id="18" name="Audio 17">
            <a:extLst>
              <a:ext uri="{FF2B5EF4-FFF2-40B4-BE49-F238E27FC236}">
                <a16:creationId xmlns:a16="http://schemas.microsoft.com/office/drawing/2014/main" id="{BBB1A60D-79A6-26F7-8485-C680D844F7D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6035942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35</a:t>
            </a:r>
          </a:p>
        </p:txBody>
      </p:sp>
      <p:pic>
        <p:nvPicPr>
          <p:cNvPr id="10" name="Audio 9">
            <a:extLst>
              <a:ext uri="{FF2B5EF4-FFF2-40B4-BE49-F238E27FC236}">
                <a16:creationId xmlns:a16="http://schemas.microsoft.com/office/drawing/2014/main" id="{79B062B0-4B3F-D12D-3B67-977D71AD571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233697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14</a:t>
            </a:r>
          </a:p>
        </p:txBody>
      </p:sp>
      <p:pic>
        <p:nvPicPr>
          <p:cNvPr id="18" name="Audio 17">
            <a:extLst>
              <a:ext uri="{FF2B5EF4-FFF2-40B4-BE49-F238E27FC236}">
                <a16:creationId xmlns:a16="http://schemas.microsoft.com/office/drawing/2014/main" id="{BBB1A60D-79A6-26F7-8485-C680D844F7D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0763760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64</a:t>
            </a:r>
          </a:p>
        </p:txBody>
      </p:sp>
      <p:pic>
        <p:nvPicPr>
          <p:cNvPr id="10" name="Audio 9">
            <a:extLst>
              <a:ext uri="{FF2B5EF4-FFF2-40B4-BE49-F238E27FC236}">
                <a16:creationId xmlns:a16="http://schemas.microsoft.com/office/drawing/2014/main" id="{9927B4CF-0688-6A94-0582-F2D6F3F22DCC}"/>
              </a:ext>
            </a:extLst>
          </p:cNvPr>
          <p:cNvPicPr>
            <a:picLocks noChangeAspect="1"/>
          </p:cNvPicPr>
          <p:nvPr>
            <a:audioFile r:link="rId1"/>
            <p:extLst>
              <p:ext uri="{DAA4B4D4-6D71-4841-9C94-3DE7FCFB9230}">
                <p14:media xmlns:p14="http://schemas.microsoft.com/office/powerpoint/2010/main" r:embed="rId2">
                  <p14:trim st="134.8509" end="1052.392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23603133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32</a:t>
            </a:r>
          </a:p>
        </p:txBody>
      </p:sp>
      <p:pic>
        <p:nvPicPr>
          <p:cNvPr id="10" name="Audio 9">
            <a:extLst>
              <a:ext uri="{FF2B5EF4-FFF2-40B4-BE49-F238E27FC236}">
                <a16:creationId xmlns:a16="http://schemas.microsoft.com/office/drawing/2014/main" id="{6BC49D93-14A5-8E89-D068-FB07144761C6}"/>
              </a:ext>
            </a:extLst>
          </p:cNvPr>
          <p:cNvPicPr>
            <a:picLocks noChangeAspect="1"/>
          </p:cNvPicPr>
          <p:nvPr>
            <a:audioFile r:link="rId1"/>
            <p:extLst>
              <p:ext uri="{DAA4B4D4-6D71-4841-9C94-3DE7FCFB9230}">
                <p14:media xmlns:p14="http://schemas.microsoft.com/office/powerpoint/2010/main" r:embed="rId2">
                  <p14:trim st="138.6093" end="1067.832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9650871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64</a:t>
            </a:r>
          </a:p>
        </p:txBody>
      </p:sp>
      <p:pic>
        <p:nvPicPr>
          <p:cNvPr id="10" name="Audio 9">
            <a:extLst>
              <a:ext uri="{FF2B5EF4-FFF2-40B4-BE49-F238E27FC236}">
                <a16:creationId xmlns:a16="http://schemas.microsoft.com/office/drawing/2014/main" id="{9927B4CF-0688-6A94-0582-F2D6F3F22DCC}"/>
              </a:ext>
            </a:extLst>
          </p:cNvPr>
          <p:cNvPicPr>
            <a:picLocks noChangeAspect="1"/>
          </p:cNvPicPr>
          <p:nvPr>
            <a:audioFile r:link="rId1"/>
            <p:extLst>
              <p:ext uri="{DAA4B4D4-6D71-4841-9C94-3DE7FCFB9230}">
                <p14:media xmlns:p14="http://schemas.microsoft.com/office/powerpoint/2010/main" r:embed="rId2">
                  <p14:trim st="134.8509" end="1052.392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3072895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32</a:t>
            </a:r>
          </a:p>
        </p:txBody>
      </p:sp>
      <p:pic>
        <p:nvPicPr>
          <p:cNvPr id="10" name="Audio 9">
            <a:extLst>
              <a:ext uri="{FF2B5EF4-FFF2-40B4-BE49-F238E27FC236}">
                <a16:creationId xmlns:a16="http://schemas.microsoft.com/office/drawing/2014/main" id="{6BC49D93-14A5-8E89-D068-FB07144761C6}"/>
              </a:ext>
            </a:extLst>
          </p:cNvPr>
          <p:cNvPicPr>
            <a:picLocks noChangeAspect="1"/>
          </p:cNvPicPr>
          <p:nvPr>
            <a:audioFile r:link="rId1"/>
            <p:extLst>
              <p:ext uri="{DAA4B4D4-6D71-4841-9C94-3DE7FCFB9230}">
                <p14:media xmlns:p14="http://schemas.microsoft.com/office/powerpoint/2010/main" r:embed="rId2">
                  <p14:trim st="138.6093" end="1067.832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5599952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14</a:t>
            </a:r>
          </a:p>
        </p:txBody>
      </p:sp>
      <p:pic>
        <p:nvPicPr>
          <p:cNvPr id="18" name="Audio 17">
            <a:extLst>
              <a:ext uri="{FF2B5EF4-FFF2-40B4-BE49-F238E27FC236}">
                <a16:creationId xmlns:a16="http://schemas.microsoft.com/office/drawing/2014/main" id="{BBB1A60D-79A6-26F7-8485-C680D844F7D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8954371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35</a:t>
            </a:r>
          </a:p>
        </p:txBody>
      </p:sp>
      <p:pic>
        <p:nvPicPr>
          <p:cNvPr id="10" name="Audio 9">
            <a:extLst>
              <a:ext uri="{FF2B5EF4-FFF2-40B4-BE49-F238E27FC236}">
                <a16:creationId xmlns:a16="http://schemas.microsoft.com/office/drawing/2014/main" id="{79B062B0-4B3F-D12D-3B67-977D71AD571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9287252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14</a:t>
            </a:r>
          </a:p>
        </p:txBody>
      </p:sp>
      <p:pic>
        <p:nvPicPr>
          <p:cNvPr id="18" name="Audio 17">
            <a:extLst>
              <a:ext uri="{FF2B5EF4-FFF2-40B4-BE49-F238E27FC236}">
                <a16:creationId xmlns:a16="http://schemas.microsoft.com/office/drawing/2014/main" id="{BBB1A60D-79A6-26F7-8485-C680D844F7D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6351869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64</a:t>
            </a:r>
          </a:p>
        </p:txBody>
      </p:sp>
      <p:pic>
        <p:nvPicPr>
          <p:cNvPr id="10" name="Audio 9">
            <a:extLst>
              <a:ext uri="{FF2B5EF4-FFF2-40B4-BE49-F238E27FC236}">
                <a16:creationId xmlns:a16="http://schemas.microsoft.com/office/drawing/2014/main" id="{9927B4CF-0688-6A94-0582-F2D6F3F22DCC}"/>
              </a:ext>
            </a:extLst>
          </p:cNvPr>
          <p:cNvPicPr>
            <a:picLocks noChangeAspect="1"/>
          </p:cNvPicPr>
          <p:nvPr>
            <a:audioFile r:link="rId1"/>
            <p:extLst>
              <p:ext uri="{DAA4B4D4-6D71-4841-9C94-3DE7FCFB9230}">
                <p14:media xmlns:p14="http://schemas.microsoft.com/office/powerpoint/2010/main" r:embed="rId2">
                  <p14:trim st="134.8509" end="1052.392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0631087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35</a:t>
            </a:r>
          </a:p>
        </p:txBody>
      </p:sp>
      <p:pic>
        <p:nvPicPr>
          <p:cNvPr id="10" name="Audio 9">
            <a:extLst>
              <a:ext uri="{FF2B5EF4-FFF2-40B4-BE49-F238E27FC236}">
                <a16:creationId xmlns:a16="http://schemas.microsoft.com/office/drawing/2014/main" id="{79B062B0-4B3F-D12D-3B67-977D71AD571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5195735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32</a:t>
            </a:r>
          </a:p>
        </p:txBody>
      </p:sp>
      <p:pic>
        <p:nvPicPr>
          <p:cNvPr id="10" name="Audio 9">
            <a:extLst>
              <a:ext uri="{FF2B5EF4-FFF2-40B4-BE49-F238E27FC236}">
                <a16:creationId xmlns:a16="http://schemas.microsoft.com/office/drawing/2014/main" id="{6BC49D93-14A5-8E89-D068-FB07144761C6}"/>
              </a:ext>
            </a:extLst>
          </p:cNvPr>
          <p:cNvPicPr>
            <a:picLocks noChangeAspect="1"/>
          </p:cNvPicPr>
          <p:nvPr>
            <a:audioFile r:link="rId1"/>
            <p:extLst>
              <p:ext uri="{DAA4B4D4-6D71-4841-9C94-3DE7FCFB9230}">
                <p14:media xmlns:p14="http://schemas.microsoft.com/office/powerpoint/2010/main" r:embed="rId2">
                  <p14:trim st="138.6093" end="1067.832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5709486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35</a:t>
            </a:r>
          </a:p>
        </p:txBody>
      </p:sp>
      <p:pic>
        <p:nvPicPr>
          <p:cNvPr id="10" name="Audio 9">
            <a:extLst>
              <a:ext uri="{FF2B5EF4-FFF2-40B4-BE49-F238E27FC236}">
                <a16:creationId xmlns:a16="http://schemas.microsoft.com/office/drawing/2014/main" id="{79B062B0-4B3F-D12D-3B67-977D71AD571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7391774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32</a:t>
            </a:r>
          </a:p>
        </p:txBody>
      </p:sp>
      <p:pic>
        <p:nvPicPr>
          <p:cNvPr id="10" name="Audio 9">
            <a:extLst>
              <a:ext uri="{FF2B5EF4-FFF2-40B4-BE49-F238E27FC236}">
                <a16:creationId xmlns:a16="http://schemas.microsoft.com/office/drawing/2014/main" id="{6BC49D93-14A5-8E89-D068-FB07144761C6}"/>
              </a:ext>
            </a:extLst>
          </p:cNvPr>
          <p:cNvPicPr>
            <a:picLocks noChangeAspect="1"/>
          </p:cNvPicPr>
          <p:nvPr>
            <a:audioFile r:link="rId1"/>
            <p:extLst>
              <p:ext uri="{DAA4B4D4-6D71-4841-9C94-3DE7FCFB9230}">
                <p14:media xmlns:p14="http://schemas.microsoft.com/office/powerpoint/2010/main" r:embed="rId2">
                  <p14:trim st="138.6093" end="1067.832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6271390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64</a:t>
            </a:r>
          </a:p>
        </p:txBody>
      </p:sp>
      <p:pic>
        <p:nvPicPr>
          <p:cNvPr id="10" name="Audio 9">
            <a:extLst>
              <a:ext uri="{FF2B5EF4-FFF2-40B4-BE49-F238E27FC236}">
                <a16:creationId xmlns:a16="http://schemas.microsoft.com/office/drawing/2014/main" id="{9927B4CF-0688-6A94-0582-F2D6F3F22DCC}"/>
              </a:ext>
            </a:extLst>
          </p:cNvPr>
          <p:cNvPicPr>
            <a:picLocks noChangeAspect="1"/>
          </p:cNvPicPr>
          <p:nvPr>
            <a:audioFile r:link="rId1"/>
            <p:extLst>
              <p:ext uri="{DAA4B4D4-6D71-4841-9C94-3DE7FCFB9230}">
                <p14:media xmlns:p14="http://schemas.microsoft.com/office/powerpoint/2010/main" r:embed="rId2">
                  <p14:trim st="134.8509" end="1052.392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64066421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14</a:t>
            </a:r>
          </a:p>
        </p:txBody>
      </p:sp>
      <p:pic>
        <p:nvPicPr>
          <p:cNvPr id="18" name="Audio 17">
            <a:extLst>
              <a:ext uri="{FF2B5EF4-FFF2-40B4-BE49-F238E27FC236}">
                <a16:creationId xmlns:a16="http://schemas.microsoft.com/office/drawing/2014/main" id="{BBB1A60D-79A6-26F7-8485-C680D844F7D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076712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32</a:t>
            </a:r>
          </a:p>
        </p:txBody>
      </p:sp>
      <p:pic>
        <p:nvPicPr>
          <p:cNvPr id="10" name="Audio 9">
            <a:extLst>
              <a:ext uri="{FF2B5EF4-FFF2-40B4-BE49-F238E27FC236}">
                <a16:creationId xmlns:a16="http://schemas.microsoft.com/office/drawing/2014/main" id="{6BC49D93-14A5-8E89-D068-FB07144761C6}"/>
              </a:ext>
            </a:extLst>
          </p:cNvPr>
          <p:cNvPicPr>
            <a:picLocks noChangeAspect="1"/>
          </p:cNvPicPr>
          <p:nvPr>
            <a:audioFile r:link="rId1"/>
            <p:extLst>
              <p:ext uri="{DAA4B4D4-6D71-4841-9C94-3DE7FCFB9230}">
                <p14:media xmlns:p14="http://schemas.microsoft.com/office/powerpoint/2010/main" r:embed="rId2">
                  <p14:trim st="138.6093" end="1067.832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4873646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35</a:t>
            </a:r>
          </a:p>
        </p:txBody>
      </p:sp>
      <p:pic>
        <p:nvPicPr>
          <p:cNvPr id="10" name="Audio 9">
            <a:extLst>
              <a:ext uri="{FF2B5EF4-FFF2-40B4-BE49-F238E27FC236}">
                <a16:creationId xmlns:a16="http://schemas.microsoft.com/office/drawing/2014/main" id="{79B062B0-4B3F-D12D-3B67-977D71AD571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7414326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14</a:t>
            </a:r>
          </a:p>
        </p:txBody>
      </p:sp>
      <p:pic>
        <p:nvPicPr>
          <p:cNvPr id="18" name="Audio 17">
            <a:extLst>
              <a:ext uri="{FF2B5EF4-FFF2-40B4-BE49-F238E27FC236}">
                <a16:creationId xmlns:a16="http://schemas.microsoft.com/office/drawing/2014/main" id="{BBB1A60D-79A6-26F7-8485-C680D844F7D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9564729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32 </a:t>
            </a:r>
          </a:p>
        </p:txBody>
      </p:sp>
      <p:pic>
        <p:nvPicPr>
          <p:cNvPr id="9" name="Audio 8">
            <a:extLst>
              <a:ext uri="{FF2B5EF4-FFF2-40B4-BE49-F238E27FC236}">
                <a16:creationId xmlns:a16="http://schemas.microsoft.com/office/drawing/2014/main" id="{69817648-2C79-F311-58AA-540A5EFDE59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624532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64</a:t>
            </a:r>
          </a:p>
        </p:txBody>
      </p:sp>
      <p:pic>
        <p:nvPicPr>
          <p:cNvPr id="10" name="Audio 9">
            <a:extLst>
              <a:ext uri="{FF2B5EF4-FFF2-40B4-BE49-F238E27FC236}">
                <a16:creationId xmlns:a16="http://schemas.microsoft.com/office/drawing/2014/main" id="{9927B4CF-0688-6A94-0582-F2D6F3F22DCC}"/>
              </a:ext>
            </a:extLst>
          </p:cNvPr>
          <p:cNvPicPr>
            <a:picLocks noChangeAspect="1"/>
          </p:cNvPicPr>
          <p:nvPr>
            <a:audioFile r:link="rId1"/>
            <p:extLst>
              <p:ext uri="{DAA4B4D4-6D71-4841-9C94-3DE7FCFB9230}">
                <p14:media xmlns:p14="http://schemas.microsoft.com/office/powerpoint/2010/main" r:embed="rId2">
                  <p14:trim st="134.8509" end="1052.392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3112695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32</a:t>
            </a:r>
          </a:p>
        </p:txBody>
      </p:sp>
      <p:pic>
        <p:nvPicPr>
          <p:cNvPr id="10" name="Audio 9">
            <a:extLst>
              <a:ext uri="{FF2B5EF4-FFF2-40B4-BE49-F238E27FC236}">
                <a16:creationId xmlns:a16="http://schemas.microsoft.com/office/drawing/2014/main" id="{6BC49D93-14A5-8E89-D068-FB07144761C6}"/>
              </a:ext>
            </a:extLst>
          </p:cNvPr>
          <p:cNvPicPr>
            <a:picLocks noChangeAspect="1"/>
          </p:cNvPicPr>
          <p:nvPr>
            <a:audioFile r:link="rId1"/>
            <p:extLst>
              <p:ext uri="{DAA4B4D4-6D71-4841-9C94-3DE7FCFB9230}">
                <p14:media xmlns:p14="http://schemas.microsoft.com/office/powerpoint/2010/main" r:embed="rId2">
                  <p14:trim st="138.6093" end="1067.832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1546022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B6870B-33EE-E8A1-E71A-670844F0DA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EA09BF-8CCD-DF5A-FD87-CD960D2691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35 </a:t>
            </a:r>
          </a:p>
        </p:txBody>
      </p:sp>
      <p:pic>
        <p:nvPicPr>
          <p:cNvPr id="10" name="Audio 9">
            <a:extLst>
              <a:ext uri="{FF2B5EF4-FFF2-40B4-BE49-F238E27FC236}">
                <a16:creationId xmlns:a16="http://schemas.microsoft.com/office/drawing/2014/main" id="{C5FC5961-BFEB-D070-CA5B-4DE5C873DF7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0741034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35</a:t>
            </a:r>
          </a:p>
        </p:txBody>
      </p:sp>
      <p:pic>
        <p:nvPicPr>
          <p:cNvPr id="10" name="Audio 9">
            <a:extLst>
              <a:ext uri="{FF2B5EF4-FFF2-40B4-BE49-F238E27FC236}">
                <a16:creationId xmlns:a16="http://schemas.microsoft.com/office/drawing/2014/main" id="{79B062B0-4B3F-D12D-3B67-977D71AD571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087037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7173E3-E8ED-64B0-6EE1-2D39AE24AA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13A6A4F-1316-1457-4BF9-AE42B150701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64 </a:t>
            </a:r>
          </a:p>
        </p:txBody>
      </p:sp>
      <p:pic>
        <p:nvPicPr>
          <p:cNvPr id="9" name="Audio 8">
            <a:extLst>
              <a:ext uri="{FF2B5EF4-FFF2-40B4-BE49-F238E27FC236}">
                <a16:creationId xmlns:a16="http://schemas.microsoft.com/office/drawing/2014/main" id="{768CA508-C5BD-6ADD-2755-BD94DDC48FB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5226315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64</a:t>
            </a:r>
          </a:p>
        </p:txBody>
      </p:sp>
      <p:pic>
        <p:nvPicPr>
          <p:cNvPr id="10" name="Audio 9">
            <a:extLst>
              <a:ext uri="{FF2B5EF4-FFF2-40B4-BE49-F238E27FC236}">
                <a16:creationId xmlns:a16="http://schemas.microsoft.com/office/drawing/2014/main" id="{9927B4CF-0688-6A94-0582-F2D6F3F22DCC}"/>
              </a:ext>
            </a:extLst>
          </p:cNvPr>
          <p:cNvPicPr>
            <a:picLocks noChangeAspect="1"/>
          </p:cNvPicPr>
          <p:nvPr>
            <a:audioFile r:link="rId1"/>
            <p:extLst>
              <p:ext uri="{DAA4B4D4-6D71-4841-9C94-3DE7FCFB9230}">
                <p14:media xmlns:p14="http://schemas.microsoft.com/office/powerpoint/2010/main" r:embed="rId2">
                  <p14:trim st="134.8509" end="1052.392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5026013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B7F5B5-289C-1B54-3DAC-8205AE85722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5D1999-63C2-CC61-7F7B-E74587B682F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14 </a:t>
            </a:r>
          </a:p>
        </p:txBody>
      </p:sp>
      <p:pic>
        <p:nvPicPr>
          <p:cNvPr id="9" name="Audio 8">
            <a:extLst>
              <a:ext uri="{FF2B5EF4-FFF2-40B4-BE49-F238E27FC236}">
                <a16:creationId xmlns:a16="http://schemas.microsoft.com/office/drawing/2014/main" id="{2A2849B9-A5CA-01D7-8E82-82043951528D}"/>
              </a:ext>
            </a:extLst>
          </p:cNvPr>
          <p:cNvPicPr>
            <a:picLocks noChangeAspect="1"/>
          </p:cNvPicPr>
          <p:nvPr>
            <a:audioFile r:link="rId1"/>
            <p:extLst>
              <p:ext uri="{DAA4B4D4-6D71-4841-9C94-3DE7FCFB9230}">
                <p14:media xmlns:p14="http://schemas.microsoft.com/office/powerpoint/2010/main" r:embed="rId2">
                  <p14:trim st="160.371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6812543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4</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Multiplication to 81  Lesson 19</vt:lpstr>
      <vt:lpstr>PowerPoint Presentation</vt:lpstr>
      <vt:lpstr>4 x 8 32 </vt:lpstr>
      <vt:lpstr>4 x 8  </vt:lpstr>
      <vt:lpstr>5 x 7 35 </vt:lpstr>
      <vt:lpstr>5 x 7  </vt:lpstr>
      <vt:lpstr>8 x 8 64 </vt:lpstr>
      <vt:lpstr>8 x 8  </vt:lpstr>
      <vt:lpstr>2 x 7 14 </vt:lpstr>
      <vt:lpstr>2 x 7  </vt:lpstr>
      <vt:lpstr>5 x 7  </vt:lpstr>
      <vt:lpstr>2 x 7  </vt:lpstr>
      <vt:lpstr>8 x 8  </vt:lpstr>
      <vt:lpstr>4 x 8  </vt:lpstr>
      <vt:lpstr>8 x 8  </vt:lpstr>
      <vt:lpstr>4 x 8  </vt:lpstr>
      <vt:lpstr>2 x 7  </vt:lpstr>
      <vt:lpstr>5 x 7  </vt:lpstr>
      <vt:lpstr>2 x 7  </vt:lpstr>
      <vt:lpstr>8 x 8  </vt:lpstr>
      <vt:lpstr>5 x 7  </vt:lpstr>
      <vt:lpstr>4 x 8  </vt:lpstr>
      <vt:lpstr>5 x 7  </vt:lpstr>
      <vt:lpstr>4 x 8  </vt:lpstr>
      <vt:lpstr>8 x 8  </vt:lpstr>
      <vt:lpstr>2 x 7  </vt:lpstr>
      <vt:lpstr>4 x 8  </vt:lpstr>
      <vt:lpstr>5 x 7  </vt:lpstr>
      <vt:lpstr>2 x 7  </vt:lpstr>
      <vt:lpstr>8 x 8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3</cp:revision>
  <dcterms:created xsi:type="dcterms:W3CDTF">2025-08-11T14:45:09Z</dcterms:created>
  <dcterms:modified xsi:type="dcterms:W3CDTF">2025-08-11T14:49:20Z</dcterms:modified>
</cp:coreProperties>
</file>