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15"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91429"/>
  </p:normalViewPr>
  <p:slideViewPr>
    <p:cSldViewPr snapToGrid="0">
      <p:cViewPr varScale="1">
        <p:scale>
          <a:sx n="41" d="100"/>
          <a:sy n="41" d="100"/>
        </p:scale>
        <p:origin x="784"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E8C99-7B12-6964-E6B4-D728CE47E9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229529-129F-5E02-728E-0CB51C4BE8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B1B931-79C6-B72E-BAF1-51CBF8520215}"/>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5" name="Footer Placeholder 4">
            <a:extLst>
              <a:ext uri="{FF2B5EF4-FFF2-40B4-BE49-F238E27FC236}">
                <a16:creationId xmlns:a16="http://schemas.microsoft.com/office/drawing/2014/main" id="{263BF050-93B4-E86D-2927-019A01F9F3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7B239E-1F2B-BA1A-4681-A6C77D4FD4BC}"/>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26908584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AAFF2-3917-A93E-5E23-1395DE7A99E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A15B3E-CA96-7106-459A-34F820DB1E3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0290F3-31AF-8CC8-CD04-18B85F203C34}"/>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5" name="Footer Placeholder 4">
            <a:extLst>
              <a:ext uri="{FF2B5EF4-FFF2-40B4-BE49-F238E27FC236}">
                <a16:creationId xmlns:a16="http://schemas.microsoft.com/office/drawing/2014/main" id="{ED1FACF8-CF90-0E54-1E52-06FE933EF22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4A4CBD-A511-D4F6-F27E-06E061445FCC}"/>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821522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B166748-9EAC-FEB1-CE10-133166AD6B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3A72C4-1257-7583-CFBD-D50C7E78CA9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9C4168-DEC5-A751-5C8D-49477E31B9AE}"/>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5" name="Footer Placeholder 4">
            <a:extLst>
              <a:ext uri="{FF2B5EF4-FFF2-40B4-BE49-F238E27FC236}">
                <a16:creationId xmlns:a16="http://schemas.microsoft.com/office/drawing/2014/main" id="{5CAF33CC-311B-BBA7-E871-4DD41B5FB7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76A822-28B6-F759-3622-BE00F476D1DF}"/>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3369490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756D8-8760-F911-8516-14BB976525D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4F26B8-64F0-2BE9-FA81-92679EE6FB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02487F0-5A61-D3B2-B1BF-429168D7C0BD}"/>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5" name="Footer Placeholder 4">
            <a:extLst>
              <a:ext uri="{FF2B5EF4-FFF2-40B4-BE49-F238E27FC236}">
                <a16:creationId xmlns:a16="http://schemas.microsoft.com/office/drawing/2014/main" id="{9C5D7E46-0A33-D34F-EAD4-22B75A9583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FB4A32-9CEB-CE1D-34AD-558C6F356C36}"/>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3584201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AAA70-DD79-695A-825C-8005CAB10F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8D3FF2-250C-1C7C-8476-3A0349EDE07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FEA112-6DBE-B41F-E46C-8EFAFD8246DF}"/>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5" name="Footer Placeholder 4">
            <a:extLst>
              <a:ext uri="{FF2B5EF4-FFF2-40B4-BE49-F238E27FC236}">
                <a16:creationId xmlns:a16="http://schemas.microsoft.com/office/drawing/2014/main" id="{93925F77-F391-747B-94D0-7DCF3AF74A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2D8A80-A640-9DEF-5761-CE7376285467}"/>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2000066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4675-DD53-B7F6-A3ED-0C4466075C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18929F0-81F5-7A1B-7C8A-28BDEDB61AB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F4ADEF-06C2-4B93-CA5F-95369959FD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E5F450-CEC5-0EF7-E404-4B87A4B5D6AA}"/>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6" name="Footer Placeholder 5">
            <a:extLst>
              <a:ext uri="{FF2B5EF4-FFF2-40B4-BE49-F238E27FC236}">
                <a16:creationId xmlns:a16="http://schemas.microsoft.com/office/drawing/2014/main" id="{533F5112-94E3-8B30-682C-A7A12AC5465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81004A-60C0-7C4C-B22C-893322CAB440}"/>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18756965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69F43-2080-CC9D-7474-E636DD24D8B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843BAB-4542-3AE4-8D3B-68D1FE13B6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71F126D-11EC-5A14-E5EA-B920C832AE9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99957A7-0C28-D522-ED73-4A74DF9C73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898EF47-3E0C-13D9-8F34-4ECE47FBAA0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9F4EE37-2B6E-380A-D88D-A0A11296E738}"/>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8" name="Footer Placeholder 7">
            <a:extLst>
              <a:ext uri="{FF2B5EF4-FFF2-40B4-BE49-F238E27FC236}">
                <a16:creationId xmlns:a16="http://schemas.microsoft.com/office/drawing/2014/main" id="{1F4E1CD5-8E4F-DC3A-1FA8-EE298A392EA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6DA56D5-9BF1-EC64-58C9-94DE3EB62166}"/>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4292822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F0CB2-C8F3-962D-5C7C-FD9D1E73FE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29A18B-B001-9F35-949F-82B5B6CC3D17}"/>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4" name="Footer Placeholder 3">
            <a:extLst>
              <a:ext uri="{FF2B5EF4-FFF2-40B4-BE49-F238E27FC236}">
                <a16:creationId xmlns:a16="http://schemas.microsoft.com/office/drawing/2014/main" id="{D3BF0472-CE5A-AE31-C70D-4C6AA101A14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8571676-E562-F956-3F3C-2D4F04FD2623}"/>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2237439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1434A7-60A0-1018-55DB-6C4C9C589452}"/>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3" name="Footer Placeholder 2">
            <a:extLst>
              <a:ext uri="{FF2B5EF4-FFF2-40B4-BE49-F238E27FC236}">
                <a16:creationId xmlns:a16="http://schemas.microsoft.com/office/drawing/2014/main" id="{31CF8593-ED21-D8B6-177D-6E6FEA0E5FD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7F3D630-8824-9F66-790C-2BBC58EBEAE8}"/>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816350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6AC5E-C9F4-6C4C-8F66-14B21A338D3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FA89C85-ACDB-E751-596A-7E3E90321C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1761D3-CF81-73B1-A7CA-5552E91F4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27BEBAA-DC53-E807-8110-2DC111D41E45}"/>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6" name="Footer Placeholder 5">
            <a:extLst>
              <a:ext uri="{FF2B5EF4-FFF2-40B4-BE49-F238E27FC236}">
                <a16:creationId xmlns:a16="http://schemas.microsoft.com/office/drawing/2014/main" id="{C9BE1B0E-091D-9E18-EE5B-741B88E036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869A69-EFCB-5FEB-6336-780F311DABAE}"/>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397727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E058F9-8152-F126-5D42-A993F336BC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5D6F90E-AB3E-F15A-BB27-24E346AD7E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EDD6473-DEED-520F-72C8-F59CD81F7C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6BFEAC-199F-3923-6C62-7BAB7FD63C7E}"/>
              </a:ext>
            </a:extLst>
          </p:cNvPr>
          <p:cNvSpPr>
            <a:spLocks noGrp="1"/>
          </p:cNvSpPr>
          <p:nvPr>
            <p:ph type="dt" sz="half" idx="10"/>
          </p:nvPr>
        </p:nvSpPr>
        <p:spPr/>
        <p:txBody>
          <a:bodyPr/>
          <a:lstStyle/>
          <a:p>
            <a:fld id="{FF3B6CB2-D0F0-FC46-8EED-E6B6A17A0368}" type="datetimeFigureOut">
              <a:rPr lang="en-US" smtClean="0"/>
              <a:t>8/11/25</a:t>
            </a:fld>
            <a:endParaRPr lang="en-US"/>
          </a:p>
        </p:txBody>
      </p:sp>
      <p:sp>
        <p:nvSpPr>
          <p:cNvPr id="6" name="Footer Placeholder 5">
            <a:extLst>
              <a:ext uri="{FF2B5EF4-FFF2-40B4-BE49-F238E27FC236}">
                <a16:creationId xmlns:a16="http://schemas.microsoft.com/office/drawing/2014/main" id="{72E265D4-FE2C-6F29-90F6-2F48535892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6AD3C29-5711-CE36-90ED-4CBC750CB236}"/>
              </a:ext>
            </a:extLst>
          </p:cNvPr>
          <p:cNvSpPr>
            <a:spLocks noGrp="1"/>
          </p:cNvSpPr>
          <p:nvPr>
            <p:ph type="sldNum" sz="quarter" idx="12"/>
          </p:nvPr>
        </p:nvSpPr>
        <p:spPr/>
        <p:txBody>
          <a:bodyPr/>
          <a:lstStyle/>
          <a:p>
            <a:fld id="{F4749475-2BFB-254D-9658-AF0EF96008C5}" type="slidenum">
              <a:rPr lang="en-US" smtClean="0"/>
              <a:t>‹#›</a:t>
            </a:fld>
            <a:endParaRPr lang="en-US"/>
          </a:p>
        </p:txBody>
      </p:sp>
    </p:spTree>
    <p:extLst>
      <p:ext uri="{BB962C8B-B14F-4D97-AF65-F5344CB8AC3E}">
        <p14:creationId xmlns:p14="http://schemas.microsoft.com/office/powerpoint/2010/main" val="3532103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8238A4-BFD9-0066-643E-37D9CCF8412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D17A5D6-5C28-9370-AE92-5DDF74A3B6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B1DF93F-6D72-CA90-1A86-84A37F4BC0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F3B6CB2-D0F0-FC46-8EED-E6B6A17A0368}" type="datetimeFigureOut">
              <a:rPr lang="en-US" smtClean="0"/>
              <a:t>8/11/25</a:t>
            </a:fld>
            <a:endParaRPr lang="en-US"/>
          </a:p>
        </p:txBody>
      </p:sp>
      <p:sp>
        <p:nvSpPr>
          <p:cNvPr id="5" name="Footer Placeholder 4">
            <a:extLst>
              <a:ext uri="{FF2B5EF4-FFF2-40B4-BE49-F238E27FC236}">
                <a16:creationId xmlns:a16="http://schemas.microsoft.com/office/drawing/2014/main" id="{7613173E-D94D-E887-F2A2-305A719364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DDC71ED-59C2-ED00-776C-FDADBB6969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4749475-2BFB-254D-9658-AF0EF96008C5}" type="slidenum">
              <a:rPr lang="en-US" smtClean="0"/>
              <a:t>‹#›</a:t>
            </a:fld>
            <a:endParaRPr lang="en-US"/>
          </a:p>
        </p:txBody>
      </p:sp>
    </p:spTree>
    <p:extLst>
      <p:ext uri="{BB962C8B-B14F-4D97-AF65-F5344CB8AC3E}">
        <p14:creationId xmlns:p14="http://schemas.microsoft.com/office/powerpoint/2010/main" val="3186350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a:t>Multiplication to 81</a:t>
            </a:r>
            <a:br>
              <a:rPr lang="en-US" dirty="0"/>
            </a:br>
            <a:br>
              <a:rPr lang="en-US" dirty="0"/>
            </a:br>
            <a:r>
              <a:rPr lang="en-US"/>
              <a:t>Lesson 41</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B82FB-0135-E518-A6CC-C95593C8217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00D6BD1-3200-6260-A593-491C38B7A088}"/>
              </a:ext>
            </a:extLst>
          </p:cNvPr>
          <p:cNvSpPr txBox="1"/>
          <p:nvPr/>
        </p:nvSpPr>
        <p:spPr>
          <a:xfrm>
            <a:off x="727448" y="457736"/>
            <a:ext cx="10737104" cy="4955203"/>
          </a:xfrm>
          <a:prstGeom prst="rect">
            <a:avLst/>
          </a:prstGeom>
          <a:noFill/>
        </p:spPr>
        <p:txBody>
          <a:bodyPr wrap="square" rtlCol="0">
            <a:spAutoFit/>
          </a:bodyPr>
          <a:lstStyle/>
          <a:p>
            <a:pPr algn="ctr"/>
            <a:endParaRPr lang="en-US" sz="2800" b="0" i="0" u="none" strike="noStrike" dirty="0">
              <a:solidFill>
                <a:srgbClr val="212121"/>
              </a:solidFill>
              <a:effectLst/>
              <a:latin typeface="Calibri" panose="020F0502020204030204" pitchFamily="34" charset="0"/>
            </a:endParaRPr>
          </a:p>
          <a:p>
            <a:pPr algn="ctr"/>
            <a:r>
              <a:rPr lang="en-US" sz="28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2800" dirty="0">
                <a:solidFill>
                  <a:srgbClr val="212121"/>
                </a:solidFill>
                <a:latin typeface="Calibri" panose="020F0502020204030204" pitchFamily="34" charset="0"/>
              </a:rPr>
              <a:t>work across the page</a:t>
            </a:r>
            <a:r>
              <a:rPr lang="en-US" sz="2800">
                <a:solidFill>
                  <a:srgbClr val="212121"/>
                </a:solidFill>
                <a:latin typeface="Calibri" panose="020F0502020204030204" pitchFamily="34" charset="0"/>
              </a:rPr>
              <a:t>. </a:t>
            </a:r>
            <a:r>
              <a:rPr lang="en-US" sz="2800" b="0" i="0" u="none" strike="noStrike">
                <a:solidFill>
                  <a:srgbClr val="212121"/>
                </a:solidFill>
                <a:effectLst/>
                <a:latin typeface="Calibri" panose="020F0502020204030204" pitchFamily="34" charset="0"/>
              </a:rPr>
              <a:t>Do </a:t>
            </a:r>
            <a:r>
              <a:rPr lang="en-US" sz="2800" b="0" i="0" u="none" strike="noStrike" dirty="0">
                <a:solidFill>
                  <a:srgbClr val="212121"/>
                </a:solidFill>
                <a:effectLst/>
                <a:latin typeface="Calibri" panose="020F0502020204030204" pitchFamily="34" charset="0"/>
              </a:rPr>
              <a:t>not skip problems and do your best to correctly complete as many problems as possible. </a:t>
            </a:r>
            <a:r>
              <a:rPr lang="en-US" sz="2800" dirty="0">
                <a:solidFill>
                  <a:srgbClr val="212121"/>
                </a:solidFill>
                <a:latin typeface="Calibri" panose="020F0502020204030204" pitchFamily="34" charset="0"/>
              </a:rPr>
              <a:t>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2800" dirty="0">
              <a:solidFill>
                <a:srgbClr val="212121"/>
              </a:solidFill>
              <a:latin typeface="Calibri" panose="020F0502020204030204" pitchFamily="34" charset="0"/>
            </a:endParaRPr>
          </a:p>
          <a:p>
            <a:pPr algn="ctr"/>
            <a:r>
              <a:rPr lang="en-US" sz="2800" dirty="0">
                <a:solidFill>
                  <a:srgbClr val="212121"/>
                </a:solidFill>
                <a:latin typeface="Calibri" panose="020F0502020204030204" pitchFamily="34" charset="0"/>
              </a:rPr>
              <a:t>Stop. Turn to the next page and let’s do this again. Ready. Begin.</a:t>
            </a:r>
          </a:p>
          <a:p>
            <a:pPr algn="ctr"/>
            <a:endParaRPr lang="en-US" sz="3200" dirty="0">
              <a:solidFill>
                <a:srgbClr val="212121"/>
              </a:solidFill>
              <a:latin typeface="Calibri" panose="020F0502020204030204" pitchFamily="34" charset="0"/>
            </a:endParaRPr>
          </a:p>
          <a:p>
            <a:pPr algn="ctr"/>
            <a:endParaRPr lang="en-US" sz="3200" dirty="0"/>
          </a:p>
        </p:txBody>
      </p:sp>
      <p:pic>
        <p:nvPicPr>
          <p:cNvPr id="6" name="Audio 5">
            <a:extLst>
              <a:ext uri="{FF2B5EF4-FFF2-40B4-BE49-F238E27FC236}">
                <a16:creationId xmlns:a16="http://schemas.microsoft.com/office/drawing/2014/main" id="{89182CB9-0BF6-9927-EC24-2664E0F8042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7024682"/>
      </p:ext>
    </p:extLst>
  </p:cSld>
  <p:clrMapOvr>
    <a:masterClrMapping/>
  </p:clrMapOvr>
  <mc:AlternateContent xmlns:mc="http://schemas.openxmlformats.org/markup-compatibility/2006" xmlns:p14="http://schemas.microsoft.com/office/powerpoint/2010/main">
    <mc:Choice Requires="p14">
      <p:transition spd="slow" p14:dur="2000" advTm="401750"/>
    </mc:Choice>
    <mc:Fallback xmlns="">
      <p:transition spd="slow" advTm="401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224</Words>
  <Application>Microsoft Macintosh PowerPoint</Application>
  <PresentationFormat>Widescreen</PresentationFormat>
  <Paragraphs>10</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41</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2025-08-11T17:48:52Z</dcterms:created>
  <dcterms:modified xsi:type="dcterms:W3CDTF">2025-08-11T17:49:46Z</dcterms:modified>
</cp:coreProperties>
</file>