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5" r:id="rId4"/>
    <p:sldId id="316" r:id="rId5"/>
    <p:sldId id="323" r:id="rId6"/>
    <p:sldId id="324" r:id="rId7"/>
    <p:sldId id="317" r:id="rId8"/>
    <p:sldId id="318" r:id="rId9"/>
    <p:sldId id="313" r:id="rId10"/>
    <p:sldId id="314"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786"/>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61CCF-BCC9-4198-9FE7-9C91D20504F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2AB3CE-00E7-38EC-F6BD-8858145AA0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EC7D535-BEEC-8553-5614-3AC1521861F6}"/>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61F68D57-1A40-09B9-EC26-660B81B48E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AEA87C-111C-8118-1887-635ECE5566EC}"/>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818658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FDE53-ABB2-E70E-9320-20327734FC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07F365-80FB-B864-E452-B0F1E4CE71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C1180B-4C5F-F4D9-6D27-39C076B3A761}"/>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4DD087FA-8407-F8B3-E486-F667043427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623213-12FD-3EDB-0D86-F473E707C7E2}"/>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1651107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491346-5CB8-ED44-0283-9E329C6E5CD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0BEB4F3-B5C1-7D53-93A2-A35F4070ECE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E18D10-A975-3DB7-C3C3-87EE7BF54628}"/>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4D16E35B-ECF2-377A-793E-D7EF51695F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611D95-E918-78D2-27C8-6669DB38599B}"/>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2085723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6BB50-A618-A423-2FD8-B5DE03E02B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2C8FA9-6960-953E-6B06-D2511F56ECA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D9F05C-5D49-E91D-0F10-C5934D78E3C4}"/>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B671ABDD-EF86-6499-6C55-52CAA27D27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828344-25DC-6A6F-6131-39D80E27EFED}"/>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2883869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87919-CA3A-9A60-61FE-77447DCC8C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331266-79AC-85BA-FA5A-691B0565400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685EFF1-118C-6FB2-2C6F-6766C916E81D}"/>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D7ED2BD4-A155-801A-7408-746AF31478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1B4D82-217C-F5DC-1B3A-BCC2BF14B9D2}"/>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1679659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810AD-4652-F3FB-6A40-3CC438EE2D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9E265A-9A30-8B4E-452F-C413DDDCBD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0E269E-70A9-F04B-C6DD-738F4FCC10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F25C8AE-6F7D-451A-3F62-9F2032ECF9A6}"/>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6" name="Footer Placeholder 5">
            <a:extLst>
              <a:ext uri="{FF2B5EF4-FFF2-40B4-BE49-F238E27FC236}">
                <a16:creationId xmlns:a16="http://schemas.microsoft.com/office/drawing/2014/main" id="{F5FF8376-3CC8-4719-3769-0344B6352D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C0B8B2-EFC5-49D3-638C-B4E5E1E4EFAB}"/>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3498943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EE186-0556-B95F-F71F-9EA1BD4CAE8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598A3D-BC62-8319-24D3-8ABFCC4350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A1A58F-6471-0CFD-AA2C-EA5CF2E9536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96AAD9-6981-64D2-CB1A-0B58590C22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83EBDB2-5DCA-A06F-27F3-0CCADA2E8F9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AE73AD-1689-4AB4-1FF8-EAA8473F01CE}"/>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8" name="Footer Placeholder 7">
            <a:extLst>
              <a:ext uri="{FF2B5EF4-FFF2-40B4-BE49-F238E27FC236}">
                <a16:creationId xmlns:a16="http://schemas.microsoft.com/office/drawing/2014/main" id="{770694FA-6542-E043-9262-3DE72E45E9F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AF78BF-24E7-2328-4054-4138DFD6B2FC}"/>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3226727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90BF3-223C-02D8-07AE-42704366887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FD1F40-BFCF-CEE1-2062-0312F1ADFF20}"/>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4" name="Footer Placeholder 3">
            <a:extLst>
              <a:ext uri="{FF2B5EF4-FFF2-40B4-BE49-F238E27FC236}">
                <a16:creationId xmlns:a16="http://schemas.microsoft.com/office/drawing/2014/main" id="{E3A2295C-F632-AEF0-52C4-154BFD1CEC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2A0B13-C7D4-37D4-575D-4140DA910927}"/>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33344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74C757-F9F8-1C3B-FD31-C6F76249DBED}"/>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3" name="Footer Placeholder 2">
            <a:extLst>
              <a:ext uri="{FF2B5EF4-FFF2-40B4-BE49-F238E27FC236}">
                <a16:creationId xmlns:a16="http://schemas.microsoft.com/office/drawing/2014/main" id="{15F223E1-5FBA-F71E-0E93-4C407C7AACD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189F34-D3AA-69A2-BD8E-F9B89238A9EE}"/>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2425607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DD1D9-2658-3064-8F99-5412B9E898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ED3920-557C-C448-9556-4FFC71B8981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E8AEB2A-42DD-1547-710D-CCAA1015AC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2F2657-442D-6B83-8C49-986E2AAF2F6C}"/>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6" name="Footer Placeholder 5">
            <a:extLst>
              <a:ext uri="{FF2B5EF4-FFF2-40B4-BE49-F238E27FC236}">
                <a16:creationId xmlns:a16="http://schemas.microsoft.com/office/drawing/2014/main" id="{F44D9303-ED6F-585C-8FAE-BCF1DBFDE0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525D19-39BF-3027-AD4C-27878CE8B270}"/>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3888849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7E067-16B4-430A-EE00-E5B17FDA32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D19A54C-37DE-98C1-ADBE-DA1C3BF4D3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2F864E-14D4-226A-66EC-24AAF0FEAC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F675B4-FF75-390C-88DE-330D0E5202CE}"/>
              </a:ext>
            </a:extLst>
          </p:cNvPr>
          <p:cNvSpPr>
            <a:spLocks noGrp="1"/>
          </p:cNvSpPr>
          <p:nvPr>
            <p:ph type="dt" sz="half" idx="10"/>
          </p:nvPr>
        </p:nvSpPr>
        <p:spPr/>
        <p:txBody>
          <a:bodyPr/>
          <a:lstStyle/>
          <a:p>
            <a:fld id="{2EDCFB42-B657-134A-9E96-C7292CDDAE83}" type="datetimeFigureOut">
              <a:rPr lang="en-US" smtClean="0"/>
              <a:t>8/11/25</a:t>
            </a:fld>
            <a:endParaRPr lang="en-US"/>
          </a:p>
        </p:txBody>
      </p:sp>
      <p:sp>
        <p:nvSpPr>
          <p:cNvPr id="6" name="Footer Placeholder 5">
            <a:extLst>
              <a:ext uri="{FF2B5EF4-FFF2-40B4-BE49-F238E27FC236}">
                <a16:creationId xmlns:a16="http://schemas.microsoft.com/office/drawing/2014/main" id="{F40ED356-228B-B55E-6F91-7622677DFB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BD4C5C-F5A3-6782-A22E-4E0FB1888C90}"/>
              </a:ext>
            </a:extLst>
          </p:cNvPr>
          <p:cNvSpPr>
            <a:spLocks noGrp="1"/>
          </p:cNvSpPr>
          <p:nvPr>
            <p:ph type="sldNum" sz="quarter" idx="12"/>
          </p:nvPr>
        </p:nvSpPr>
        <p:spPr/>
        <p:txBody>
          <a:bodyPr/>
          <a:lstStyle/>
          <a:p>
            <a:fld id="{A832760A-90EA-EC4F-AB82-A4E8E5EEA8A7}" type="slidenum">
              <a:rPr lang="en-US" smtClean="0"/>
              <a:t>‹#›</a:t>
            </a:fld>
            <a:endParaRPr lang="en-US"/>
          </a:p>
        </p:txBody>
      </p:sp>
    </p:spTree>
    <p:extLst>
      <p:ext uri="{BB962C8B-B14F-4D97-AF65-F5344CB8AC3E}">
        <p14:creationId xmlns:p14="http://schemas.microsoft.com/office/powerpoint/2010/main" val="3993497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DAB959-50A0-A050-BBF7-7D160BC1BE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843FA8-E8EB-9BC8-9500-BE8B57D781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052CC1-F3BB-8D59-B18F-A4EFCB4813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DCFB42-B657-134A-9E96-C7292CDDAE83}" type="datetimeFigureOut">
              <a:rPr lang="en-US" smtClean="0"/>
              <a:t>8/11/25</a:t>
            </a:fld>
            <a:endParaRPr lang="en-US"/>
          </a:p>
        </p:txBody>
      </p:sp>
      <p:sp>
        <p:nvSpPr>
          <p:cNvPr id="5" name="Footer Placeholder 4">
            <a:extLst>
              <a:ext uri="{FF2B5EF4-FFF2-40B4-BE49-F238E27FC236}">
                <a16:creationId xmlns:a16="http://schemas.microsoft.com/office/drawing/2014/main" id="{4C1DFD40-2DA7-BD28-7880-6768BB79BC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A3CC3B70-E8CA-582B-CAB7-A6C8365C15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832760A-90EA-EC4F-AB82-A4E8E5EEA8A7}" type="slidenum">
              <a:rPr lang="en-US" smtClean="0"/>
              <a:t>‹#›</a:t>
            </a:fld>
            <a:endParaRPr lang="en-US"/>
          </a:p>
        </p:txBody>
      </p:sp>
    </p:spTree>
    <p:extLst>
      <p:ext uri="{BB962C8B-B14F-4D97-AF65-F5344CB8AC3E}">
        <p14:creationId xmlns:p14="http://schemas.microsoft.com/office/powerpoint/2010/main" val="9831778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10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64822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4510543"/>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7550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51428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0437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89554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94830303"/>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67799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6056550"/>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5899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46531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4535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55112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486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475161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3308349"/>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309430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87125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10303502"/>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707.25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61575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53.157"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149.7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30 </a:t>
            </a:r>
          </a:p>
        </p:txBody>
      </p:sp>
      <p:pic>
        <p:nvPicPr>
          <p:cNvPr id="12" name="Audio 11">
            <a:extLst>
              <a:ext uri="{FF2B5EF4-FFF2-40B4-BE49-F238E27FC236}">
                <a16:creationId xmlns:a16="http://schemas.microsoft.com/office/drawing/2014/main" id="{66DD51B8-E45D-30F8-AD92-1384FCAAFB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Tm="4489"/>
    </mc:Choice>
    <mc:Fallback xmlns="">
      <p:transition spd="slow" advTm="44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10</vt:lpstr>
      <vt:lpstr>PowerPoint Presentation</vt:lpstr>
      <vt:lpstr>9 x 4 36 </vt:lpstr>
      <vt:lpstr>9 x 4  </vt:lpstr>
      <vt:lpstr>3 x 8 24 </vt:lpstr>
      <vt:lpstr>3 x 8  </vt:lpstr>
      <vt:lpstr>4 x 4 16 </vt:lpstr>
      <vt:lpstr>4 x 4  </vt:lpstr>
      <vt:lpstr>6 x 5 30 </vt:lpstr>
      <vt:lpstr>6 x 5  </vt:lpstr>
      <vt:lpstr>3 x 8  </vt:lpstr>
      <vt:lpstr>6 x 5  </vt:lpstr>
      <vt:lpstr>4 x 4  </vt:lpstr>
      <vt:lpstr>9 x 4  </vt:lpstr>
      <vt:lpstr>4 x 4  </vt:lpstr>
      <vt:lpstr>9 x 4  </vt:lpstr>
      <vt:lpstr>6 x 5  </vt:lpstr>
      <vt:lpstr>3 x 8  </vt:lpstr>
      <vt:lpstr>6 x 5  </vt:lpstr>
      <vt:lpstr>4 x 4  </vt:lpstr>
      <vt:lpstr>3 x 8  </vt:lpstr>
      <vt:lpstr>9 x 4  </vt:lpstr>
      <vt:lpstr>3 x 8  </vt:lpstr>
      <vt:lpstr>9 x 4  </vt:lpstr>
      <vt:lpstr>4 x 4  </vt:lpstr>
      <vt:lpstr>6 x 5  </vt:lpstr>
      <vt:lpstr>9 x 4  </vt:lpstr>
      <vt:lpstr>3 x 8  </vt:lpstr>
      <vt:lpstr>6 x 5  </vt:lpstr>
      <vt:lpstr>4 x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2025-08-11T13:55:10Z</dcterms:created>
  <dcterms:modified xsi:type="dcterms:W3CDTF">2025-08-11T14:04:11Z</dcterms:modified>
</cp:coreProperties>
</file>