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4CEBE-9508-3B58-AA7A-2E3B047B28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451340D-628F-292E-9C56-7D4A41A481C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76F8B66-4D89-58DA-BCCE-6B0A1F1DF364}"/>
              </a:ext>
            </a:extLst>
          </p:cNvPr>
          <p:cNvSpPr>
            <a:spLocks noGrp="1"/>
          </p:cNvSpPr>
          <p:nvPr>
            <p:ph type="dt" sz="half" idx="10"/>
          </p:nvPr>
        </p:nvSpPr>
        <p:spPr/>
        <p:txBody>
          <a:bodyPr/>
          <a:lstStyle/>
          <a:p>
            <a:fld id="{DBC8BBE8-9EDA-F344-B41C-292684615529}" type="datetimeFigureOut">
              <a:rPr lang="en-US" smtClean="0"/>
              <a:t>8/11/25</a:t>
            </a:fld>
            <a:endParaRPr lang="en-US"/>
          </a:p>
        </p:txBody>
      </p:sp>
      <p:sp>
        <p:nvSpPr>
          <p:cNvPr id="5" name="Footer Placeholder 4">
            <a:extLst>
              <a:ext uri="{FF2B5EF4-FFF2-40B4-BE49-F238E27FC236}">
                <a16:creationId xmlns:a16="http://schemas.microsoft.com/office/drawing/2014/main" id="{CA8248E3-30E3-5DAE-BF20-77FABBB3B4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57317F-6641-8AC4-8AD1-C4B70E17D602}"/>
              </a:ext>
            </a:extLst>
          </p:cNvPr>
          <p:cNvSpPr>
            <a:spLocks noGrp="1"/>
          </p:cNvSpPr>
          <p:nvPr>
            <p:ph type="sldNum" sz="quarter" idx="12"/>
          </p:nvPr>
        </p:nvSpPr>
        <p:spPr/>
        <p:txBody>
          <a:bodyPr/>
          <a:lstStyle/>
          <a:p>
            <a:fld id="{0BCFB0A0-673A-FB4B-BC85-1C94252EF856}" type="slidenum">
              <a:rPr lang="en-US" smtClean="0"/>
              <a:t>‹#›</a:t>
            </a:fld>
            <a:endParaRPr lang="en-US"/>
          </a:p>
        </p:txBody>
      </p:sp>
    </p:spTree>
    <p:extLst>
      <p:ext uri="{BB962C8B-B14F-4D97-AF65-F5344CB8AC3E}">
        <p14:creationId xmlns:p14="http://schemas.microsoft.com/office/powerpoint/2010/main" val="403476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D25AE-C8E8-21AE-1088-39B80C74206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3A13666-2DEE-97C8-95B2-2ED7B79DF78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323558-4EBC-E26D-3A1C-0588CB7683F2}"/>
              </a:ext>
            </a:extLst>
          </p:cNvPr>
          <p:cNvSpPr>
            <a:spLocks noGrp="1"/>
          </p:cNvSpPr>
          <p:nvPr>
            <p:ph type="dt" sz="half" idx="10"/>
          </p:nvPr>
        </p:nvSpPr>
        <p:spPr/>
        <p:txBody>
          <a:bodyPr/>
          <a:lstStyle/>
          <a:p>
            <a:fld id="{DBC8BBE8-9EDA-F344-B41C-292684615529}" type="datetimeFigureOut">
              <a:rPr lang="en-US" smtClean="0"/>
              <a:t>8/11/25</a:t>
            </a:fld>
            <a:endParaRPr lang="en-US"/>
          </a:p>
        </p:txBody>
      </p:sp>
      <p:sp>
        <p:nvSpPr>
          <p:cNvPr id="5" name="Footer Placeholder 4">
            <a:extLst>
              <a:ext uri="{FF2B5EF4-FFF2-40B4-BE49-F238E27FC236}">
                <a16:creationId xmlns:a16="http://schemas.microsoft.com/office/drawing/2014/main" id="{57397527-12DE-1952-6AA3-41AF9E8D10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1389325-E1A0-701C-F3DA-D278C1221CD8}"/>
              </a:ext>
            </a:extLst>
          </p:cNvPr>
          <p:cNvSpPr>
            <a:spLocks noGrp="1"/>
          </p:cNvSpPr>
          <p:nvPr>
            <p:ph type="sldNum" sz="quarter" idx="12"/>
          </p:nvPr>
        </p:nvSpPr>
        <p:spPr/>
        <p:txBody>
          <a:bodyPr/>
          <a:lstStyle/>
          <a:p>
            <a:fld id="{0BCFB0A0-673A-FB4B-BC85-1C94252EF856}" type="slidenum">
              <a:rPr lang="en-US" smtClean="0"/>
              <a:t>‹#›</a:t>
            </a:fld>
            <a:endParaRPr lang="en-US"/>
          </a:p>
        </p:txBody>
      </p:sp>
    </p:spTree>
    <p:extLst>
      <p:ext uri="{BB962C8B-B14F-4D97-AF65-F5344CB8AC3E}">
        <p14:creationId xmlns:p14="http://schemas.microsoft.com/office/powerpoint/2010/main" val="3030449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3729839-3B04-EAC6-6D31-94252309AD1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C4C60DE-2895-0DB3-CA33-EEF5DDDEA43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3240C3-8F30-E37D-9006-8CD9E187FA2F}"/>
              </a:ext>
            </a:extLst>
          </p:cNvPr>
          <p:cNvSpPr>
            <a:spLocks noGrp="1"/>
          </p:cNvSpPr>
          <p:nvPr>
            <p:ph type="dt" sz="half" idx="10"/>
          </p:nvPr>
        </p:nvSpPr>
        <p:spPr/>
        <p:txBody>
          <a:bodyPr/>
          <a:lstStyle/>
          <a:p>
            <a:fld id="{DBC8BBE8-9EDA-F344-B41C-292684615529}" type="datetimeFigureOut">
              <a:rPr lang="en-US" smtClean="0"/>
              <a:t>8/11/25</a:t>
            </a:fld>
            <a:endParaRPr lang="en-US"/>
          </a:p>
        </p:txBody>
      </p:sp>
      <p:sp>
        <p:nvSpPr>
          <p:cNvPr id="5" name="Footer Placeholder 4">
            <a:extLst>
              <a:ext uri="{FF2B5EF4-FFF2-40B4-BE49-F238E27FC236}">
                <a16:creationId xmlns:a16="http://schemas.microsoft.com/office/drawing/2014/main" id="{04700EA5-BE78-9E3E-64F0-4923E2A40B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9E050F-5AF9-3047-E572-41791CE216E1}"/>
              </a:ext>
            </a:extLst>
          </p:cNvPr>
          <p:cNvSpPr>
            <a:spLocks noGrp="1"/>
          </p:cNvSpPr>
          <p:nvPr>
            <p:ph type="sldNum" sz="quarter" idx="12"/>
          </p:nvPr>
        </p:nvSpPr>
        <p:spPr/>
        <p:txBody>
          <a:bodyPr/>
          <a:lstStyle/>
          <a:p>
            <a:fld id="{0BCFB0A0-673A-FB4B-BC85-1C94252EF856}" type="slidenum">
              <a:rPr lang="en-US" smtClean="0"/>
              <a:t>‹#›</a:t>
            </a:fld>
            <a:endParaRPr lang="en-US"/>
          </a:p>
        </p:txBody>
      </p:sp>
    </p:spTree>
    <p:extLst>
      <p:ext uri="{BB962C8B-B14F-4D97-AF65-F5344CB8AC3E}">
        <p14:creationId xmlns:p14="http://schemas.microsoft.com/office/powerpoint/2010/main" val="2865683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0E665-4084-C60E-292D-FF31EF3B72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0422B6-A495-96CD-71EB-A44D70670B9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AB165D-4D74-58FC-0AC7-9F6800D3AE7E}"/>
              </a:ext>
            </a:extLst>
          </p:cNvPr>
          <p:cNvSpPr>
            <a:spLocks noGrp="1"/>
          </p:cNvSpPr>
          <p:nvPr>
            <p:ph type="dt" sz="half" idx="10"/>
          </p:nvPr>
        </p:nvSpPr>
        <p:spPr/>
        <p:txBody>
          <a:bodyPr/>
          <a:lstStyle/>
          <a:p>
            <a:fld id="{DBC8BBE8-9EDA-F344-B41C-292684615529}" type="datetimeFigureOut">
              <a:rPr lang="en-US" smtClean="0"/>
              <a:t>8/11/25</a:t>
            </a:fld>
            <a:endParaRPr lang="en-US"/>
          </a:p>
        </p:txBody>
      </p:sp>
      <p:sp>
        <p:nvSpPr>
          <p:cNvPr id="5" name="Footer Placeholder 4">
            <a:extLst>
              <a:ext uri="{FF2B5EF4-FFF2-40B4-BE49-F238E27FC236}">
                <a16:creationId xmlns:a16="http://schemas.microsoft.com/office/drawing/2014/main" id="{9F691154-61D1-3105-7F8C-4B8AB43620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E75456-1C89-0C8C-2F87-6EAFE700DED7}"/>
              </a:ext>
            </a:extLst>
          </p:cNvPr>
          <p:cNvSpPr>
            <a:spLocks noGrp="1"/>
          </p:cNvSpPr>
          <p:nvPr>
            <p:ph type="sldNum" sz="quarter" idx="12"/>
          </p:nvPr>
        </p:nvSpPr>
        <p:spPr/>
        <p:txBody>
          <a:bodyPr/>
          <a:lstStyle/>
          <a:p>
            <a:fld id="{0BCFB0A0-673A-FB4B-BC85-1C94252EF856}" type="slidenum">
              <a:rPr lang="en-US" smtClean="0"/>
              <a:t>‹#›</a:t>
            </a:fld>
            <a:endParaRPr lang="en-US"/>
          </a:p>
        </p:txBody>
      </p:sp>
    </p:spTree>
    <p:extLst>
      <p:ext uri="{BB962C8B-B14F-4D97-AF65-F5344CB8AC3E}">
        <p14:creationId xmlns:p14="http://schemas.microsoft.com/office/powerpoint/2010/main" val="11286341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8EF74-569C-A186-2C0E-10CC3AA269C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FFA574-CA64-D8E7-D562-0ED73377464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EEAA124-0528-E057-79DC-6EDE099FFF96}"/>
              </a:ext>
            </a:extLst>
          </p:cNvPr>
          <p:cNvSpPr>
            <a:spLocks noGrp="1"/>
          </p:cNvSpPr>
          <p:nvPr>
            <p:ph type="dt" sz="half" idx="10"/>
          </p:nvPr>
        </p:nvSpPr>
        <p:spPr/>
        <p:txBody>
          <a:bodyPr/>
          <a:lstStyle/>
          <a:p>
            <a:fld id="{DBC8BBE8-9EDA-F344-B41C-292684615529}" type="datetimeFigureOut">
              <a:rPr lang="en-US" smtClean="0"/>
              <a:t>8/11/25</a:t>
            </a:fld>
            <a:endParaRPr lang="en-US"/>
          </a:p>
        </p:txBody>
      </p:sp>
      <p:sp>
        <p:nvSpPr>
          <p:cNvPr id="5" name="Footer Placeholder 4">
            <a:extLst>
              <a:ext uri="{FF2B5EF4-FFF2-40B4-BE49-F238E27FC236}">
                <a16:creationId xmlns:a16="http://schemas.microsoft.com/office/drawing/2014/main" id="{78FDAD0A-831E-6E65-1F30-8C5379E7DE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72094C-5963-9AFB-33A5-5FF74DCA1CAA}"/>
              </a:ext>
            </a:extLst>
          </p:cNvPr>
          <p:cNvSpPr>
            <a:spLocks noGrp="1"/>
          </p:cNvSpPr>
          <p:nvPr>
            <p:ph type="sldNum" sz="quarter" idx="12"/>
          </p:nvPr>
        </p:nvSpPr>
        <p:spPr/>
        <p:txBody>
          <a:bodyPr/>
          <a:lstStyle/>
          <a:p>
            <a:fld id="{0BCFB0A0-673A-FB4B-BC85-1C94252EF856}" type="slidenum">
              <a:rPr lang="en-US" smtClean="0"/>
              <a:t>‹#›</a:t>
            </a:fld>
            <a:endParaRPr lang="en-US"/>
          </a:p>
        </p:txBody>
      </p:sp>
    </p:spTree>
    <p:extLst>
      <p:ext uri="{BB962C8B-B14F-4D97-AF65-F5344CB8AC3E}">
        <p14:creationId xmlns:p14="http://schemas.microsoft.com/office/powerpoint/2010/main" val="2201711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75F1A-8258-4C1F-1356-CC20CB80A68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05CBAB4-FDDD-0A1B-0455-FB0919CDBB6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47EC26B-9AE3-0507-1BA9-7B36E0BAE34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3AB6429-4D56-518C-A9DD-A6F7EC4CFAED}"/>
              </a:ext>
            </a:extLst>
          </p:cNvPr>
          <p:cNvSpPr>
            <a:spLocks noGrp="1"/>
          </p:cNvSpPr>
          <p:nvPr>
            <p:ph type="dt" sz="half" idx="10"/>
          </p:nvPr>
        </p:nvSpPr>
        <p:spPr/>
        <p:txBody>
          <a:bodyPr/>
          <a:lstStyle/>
          <a:p>
            <a:fld id="{DBC8BBE8-9EDA-F344-B41C-292684615529}" type="datetimeFigureOut">
              <a:rPr lang="en-US" smtClean="0"/>
              <a:t>8/11/25</a:t>
            </a:fld>
            <a:endParaRPr lang="en-US"/>
          </a:p>
        </p:txBody>
      </p:sp>
      <p:sp>
        <p:nvSpPr>
          <p:cNvPr id="6" name="Footer Placeholder 5">
            <a:extLst>
              <a:ext uri="{FF2B5EF4-FFF2-40B4-BE49-F238E27FC236}">
                <a16:creationId xmlns:a16="http://schemas.microsoft.com/office/drawing/2014/main" id="{BD67D6AD-63E1-0FB8-0A26-251725C71B8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519A59-5CF0-E3D9-8468-E0AC2D2B404D}"/>
              </a:ext>
            </a:extLst>
          </p:cNvPr>
          <p:cNvSpPr>
            <a:spLocks noGrp="1"/>
          </p:cNvSpPr>
          <p:nvPr>
            <p:ph type="sldNum" sz="quarter" idx="12"/>
          </p:nvPr>
        </p:nvSpPr>
        <p:spPr/>
        <p:txBody>
          <a:bodyPr/>
          <a:lstStyle/>
          <a:p>
            <a:fld id="{0BCFB0A0-673A-FB4B-BC85-1C94252EF856}" type="slidenum">
              <a:rPr lang="en-US" smtClean="0"/>
              <a:t>‹#›</a:t>
            </a:fld>
            <a:endParaRPr lang="en-US"/>
          </a:p>
        </p:txBody>
      </p:sp>
    </p:spTree>
    <p:extLst>
      <p:ext uri="{BB962C8B-B14F-4D97-AF65-F5344CB8AC3E}">
        <p14:creationId xmlns:p14="http://schemas.microsoft.com/office/powerpoint/2010/main" val="36304863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0A432E-B7FE-7452-B983-D206218BE8D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6839902-F60A-1F9A-3A0A-2E495323191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BBD12CE-D884-2744-36D6-692E75C5B52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86AC600-49A0-23C1-0FC3-4C94E8A00A5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AA69CE4-D28D-F296-3187-D81A35D766A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EEF9913-6BE5-E77B-FC45-AF83FC074CCB}"/>
              </a:ext>
            </a:extLst>
          </p:cNvPr>
          <p:cNvSpPr>
            <a:spLocks noGrp="1"/>
          </p:cNvSpPr>
          <p:nvPr>
            <p:ph type="dt" sz="half" idx="10"/>
          </p:nvPr>
        </p:nvSpPr>
        <p:spPr/>
        <p:txBody>
          <a:bodyPr/>
          <a:lstStyle/>
          <a:p>
            <a:fld id="{DBC8BBE8-9EDA-F344-B41C-292684615529}" type="datetimeFigureOut">
              <a:rPr lang="en-US" smtClean="0"/>
              <a:t>8/11/25</a:t>
            </a:fld>
            <a:endParaRPr lang="en-US"/>
          </a:p>
        </p:txBody>
      </p:sp>
      <p:sp>
        <p:nvSpPr>
          <p:cNvPr id="8" name="Footer Placeholder 7">
            <a:extLst>
              <a:ext uri="{FF2B5EF4-FFF2-40B4-BE49-F238E27FC236}">
                <a16:creationId xmlns:a16="http://schemas.microsoft.com/office/drawing/2014/main" id="{5CEF5F3A-BE06-2E1F-4FB0-300B4A6D7AA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BDCE29A-909B-499E-1966-ED110B11AEEA}"/>
              </a:ext>
            </a:extLst>
          </p:cNvPr>
          <p:cNvSpPr>
            <a:spLocks noGrp="1"/>
          </p:cNvSpPr>
          <p:nvPr>
            <p:ph type="sldNum" sz="quarter" idx="12"/>
          </p:nvPr>
        </p:nvSpPr>
        <p:spPr/>
        <p:txBody>
          <a:bodyPr/>
          <a:lstStyle/>
          <a:p>
            <a:fld id="{0BCFB0A0-673A-FB4B-BC85-1C94252EF856}" type="slidenum">
              <a:rPr lang="en-US" smtClean="0"/>
              <a:t>‹#›</a:t>
            </a:fld>
            <a:endParaRPr lang="en-US"/>
          </a:p>
        </p:txBody>
      </p:sp>
    </p:spTree>
    <p:extLst>
      <p:ext uri="{BB962C8B-B14F-4D97-AF65-F5344CB8AC3E}">
        <p14:creationId xmlns:p14="http://schemas.microsoft.com/office/powerpoint/2010/main" val="15066057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34E11-7A43-4737-9D08-680244964A3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E7CDE97-46D7-A6FE-396B-7015307B03EB}"/>
              </a:ext>
            </a:extLst>
          </p:cNvPr>
          <p:cNvSpPr>
            <a:spLocks noGrp="1"/>
          </p:cNvSpPr>
          <p:nvPr>
            <p:ph type="dt" sz="half" idx="10"/>
          </p:nvPr>
        </p:nvSpPr>
        <p:spPr/>
        <p:txBody>
          <a:bodyPr/>
          <a:lstStyle/>
          <a:p>
            <a:fld id="{DBC8BBE8-9EDA-F344-B41C-292684615529}" type="datetimeFigureOut">
              <a:rPr lang="en-US" smtClean="0"/>
              <a:t>8/11/25</a:t>
            </a:fld>
            <a:endParaRPr lang="en-US"/>
          </a:p>
        </p:txBody>
      </p:sp>
      <p:sp>
        <p:nvSpPr>
          <p:cNvPr id="4" name="Footer Placeholder 3">
            <a:extLst>
              <a:ext uri="{FF2B5EF4-FFF2-40B4-BE49-F238E27FC236}">
                <a16:creationId xmlns:a16="http://schemas.microsoft.com/office/drawing/2014/main" id="{0CA71864-9C78-1B00-F3E5-E5B83C69288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B3CE4B0-2A3C-78A5-10E2-8037308E738A}"/>
              </a:ext>
            </a:extLst>
          </p:cNvPr>
          <p:cNvSpPr>
            <a:spLocks noGrp="1"/>
          </p:cNvSpPr>
          <p:nvPr>
            <p:ph type="sldNum" sz="quarter" idx="12"/>
          </p:nvPr>
        </p:nvSpPr>
        <p:spPr/>
        <p:txBody>
          <a:bodyPr/>
          <a:lstStyle/>
          <a:p>
            <a:fld id="{0BCFB0A0-673A-FB4B-BC85-1C94252EF856}" type="slidenum">
              <a:rPr lang="en-US" smtClean="0"/>
              <a:t>‹#›</a:t>
            </a:fld>
            <a:endParaRPr lang="en-US"/>
          </a:p>
        </p:txBody>
      </p:sp>
    </p:spTree>
    <p:extLst>
      <p:ext uri="{BB962C8B-B14F-4D97-AF65-F5344CB8AC3E}">
        <p14:creationId xmlns:p14="http://schemas.microsoft.com/office/powerpoint/2010/main" val="2025306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3A3D464-CD7F-0CF6-246A-7AE5E8205F43}"/>
              </a:ext>
            </a:extLst>
          </p:cNvPr>
          <p:cNvSpPr>
            <a:spLocks noGrp="1"/>
          </p:cNvSpPr>
          <p:nvPr>
            <p:ph type="dt" sz="half" idx="10"/>
          </p:nvPr>
        </p:nvSpPr>
        <p:spPr/>
        <p:txBody>
          <a:bodyPr/>
          <a:lstStyle/>
          <a:p>
            <a:fld id="{DBC8BBE8-9EDA-F344-B41C-292684615529}" type="datetimeFigureOut">
              <a:rPr lang="en-US" smtClean="0"/>
              <a:t>8/11/25</a:t>
            </a:fld>
            <a:endParaRPr lang="en-US"/>
          </a:p>
        </p:txBody>
      </p:sp>
      <p:sp>
        <p:nvSpPr>
          <p:cNvPr id="3" name="Footer Placeholder 2">
            <a:extLst>
              <a:ext uri="{FF2B5EF4-FFF2-40B4-BE49-F238E27FC236}">
                <a16:creationId xmlns:a16="http://schemas.microsoft.com/office/drawing/2014/main" id="{27A04B3B-7F05-DB29-A386-6586F13327A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E445701-6372-2201-DC3D-99C142517957}"/>
              </a:ext>
            </a:extLst>
          </p:cNvPr>
          <p:cNvSpPr>
            <a:spLocks noGrp="1"/>
          </p:cNvSpPr>
          <p:nvPr>
            <p:ph type="sldNum" sz="quarter" idx="12"/>
          </p:nvPr>
        </p:nvSpPr>
        <p:spPr/>
        <p:txBody>
          <a:bodyPr/>
          <a:lstStyle/>
          <a:p>
            <a:fld id="{0BCFB0A0-673A-FB4B-BC85-1C94252EF856}" type="slidenum">
              <a:rPr lang="en-US" smtClean="0"/>
              <a:t>‹#›</a:t>
            </a:fld>
            <a:endParaRPr lang="en-US"/>
          </a:p>
        </p:txBody>
      </p:sp>
    </p:spTree>
    <p:extLst>
      <p:ext uri="{BB962C8B-B14F-4D97-AF65-F5344CB8AC3E}">
        <p14:creationId xmlns:p14="http://schemas.microsoft.com/office/powerpoint/2010/main" val="3793731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D84E2-1977-4C5F-7006-773D4ECEB2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1C5C487-539C-2088-17CE-6DF04E183F2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B6CE48D-985A-ED6E-A061-0603938830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CA0991-4574-AB38-7DF3-B2715C3F640A}"/>
              </a:ext>
            </a:extLst>
          </p:cNvPr>
          <p:cNvSpPr>
            <a:spLocks noGrp="1"/>
          </p:cNvSpPr>
          <p:nvPr>
            <p:ph type="dt" sz="half" idx="10"/>
          </p:nvPr>
        </p:nvSpPr>
        <p:spPr/>
        <p:txBody>
          <a:bodyPr/>
          <a:lstStyle/>
          <a:p>
            <a:fld id="{DBC8BBE8-9EDA-F344-B41C-292684615529}" type="datetimeFigureOut">
              <a:rPr lang="en-US" smtClean="0"/>
              <a:t>8/11/25</a:t>
            </a:fld>
            <a:endParaRPr lang="en-US"/>
          </a:p>
        </p:txBody>
      </p:sp>
      <p:sp>
        <p:nvSpPr>
          <p:cNvPr id="6" name="Footer Placeholder 5">
            <a:extLst>
              <a:ext uri="{FF2B5EF4-FFF2-40B4-BE49-F238E27FC236}">
                <a16:creationId xmlns:a16="http://schemas.microsoft.com/office/drawing/2014/main" id="{017FE50D-4E8A-7CEC-2C3C-C3F915AB2F3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13533A6-C1EA-A466-FC35-F4657616453F}"/>
              </a:ext>
            </a:extLst>
          </p:cNvPr>
          <p:cNvSpPr>
            <a:spLocks noGrp="1"/>
          </p:cNvSpPr>
          <p:nvPr>
            <p:ph type="sldNum" sz="quarter" idx="12"/>
          </p:nvPr>
        </p:nvSpPr>
        <p:spPr/>
        <p:txBody>
          <a:bodyPr/>
          <a:lstStyle/>
          <a:p>
            <a:fld id="{0BCFB0A0-673A-FB4B-BC85-1C94252EF856}" type="slidenum">
              <a:rPr lang="en-US" smtClean="0"/>
              <a:t>‹#›</a:t>
            </a:fld>
            <a:endParaRPr lang="en-US"/>
          </a:p>
        </p:txBody>
      </p:sp>
    </p:spTree>
    <p:extLst>
      <p:ext uri="{BB962C8B-B14F-4D97-AF65-F5344CB8AC3E}">
        <p14:creationId xmlns:p14="http://schemas.microsoft.com/office/powerpoint/2010/main" val="5841795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C5592-4197-DA1F-34B7-DE775850A2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4B6445B-356E-CFA6-2DF6-36DBEF8792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BED8684-BA82-8939-346A-91E0D2070D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2A3727A-62C5-64C6-9C89-6832097DE6CD}"/>
              </a:ext>
            </a:extLst>
          </p:cNvPr>
          <p:cNvSpPr>
            <a:spLocks noGrp="1"/>
          </p:cNvSpPr>
          <p:nvPr>
            <p:ph type="dt" sz="half" idx="10"/>
          </p:nvPr>
        </p:nvSpPr>
        <p:spPr/>
        <p:txBody>
          <a:bodyPr/>
          <a:lstStyle/>
          <a:p>
            <a:fld id="{DBC8BBE8-9EDA-F344-B41C-292684615529}" type="datetimeFigureOut">
              <a:rPr lang="en-US" smtClean="0"/>
              <a:t>8/11/25</a:t>
            </a:fld>
            <a:endParaRPr lang="en-US"/>
          </a:p>
        </p:txBody>
      </p:sp>
      <p:sp>
        <p:nvSpPr>
          <p:cNvPr id="6" name="Footer Placeholder 5">
            <a:extLst>
              <a:ext uri="{FF2B5EF4-FFF2-40B4-BE49-F238E27FC236}">
                <a16:creationId xmlns:a16="http://schemas.microsoft.com/office/drawing/2014/main" id="{68D96703-9948-AE9A-5C0D-03F6F5725D4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15AFCFE-EF65-F87E-85C0-FD43388A9E40}"/>
              </a:ext>
            </a:extLst>
          </p:cNvPr>
          <p:cNvSpPr>
            <a:spLocks noGrp="1"/>
          </p:cNvSpPr>
          <p:nvPr>
            <p:ph type="sldNum" sz="quarter" idx="12"/>
          </p:nvPr>
        </p:nvSpPr>
        <p:spPr/>
        <p:txBody>
          <a:bodyPr/>
          <a:lstStyle/>
          <a:p>
            <a:fld id="{0BCFB0A0-673A-FB4B-BC85-1C94252EF856}" type="slidenum">
              <a:rPr lang="en-US" smtClean="0"/>
              <a:t>‹#›</a:t>
            </a:fld>
            <a:endParaRPr lang="en-US"/>
          </a:p>
        </p:txBody>
      </p:sp>
    </p:spTree>
    <p:extLst>
      <p:ext uri="{BB962C8B-B14F-4D97-AF65-F5344CB8AC3E}">
        <p14:creationId xmlns:p14="http://schemas.microsoft.com/office/powerpoint/2010/main" val="23720037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27BB38C-DE66-76E6-EC3F-C417B7C83D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E29ABDE-E73C-824B-C644-8B40A2B920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DF1D2D-9045-EABB-A9E8-8ACA23AE84D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BC8BBE8-9EDA-F344-B41C-292684615529}" type="datetimeFigureOut">
              <a:rPr lang="en-US" smtClean="0"/>
              <a:t>8/11/25</a:t>
            </a:fld>
            <a:endParaRPr lang="en-US"/>
          </a:p>
        </p:txBody>
      </p:sp>
      <p:sp>
        <p:nvSpPr>
          <p:cNvPr id="5" name="Footer Placeholder 4">
            <a:extLst>
              <a:ext uri="{FF2B5EF4-FFF2-40B4-BE49-F238E27FC236}">
                <a16:creationId xmlns:a16="http://schemas.microsoft.com/office/drawing/2014/main" id="{08A40E66-6289-781F-200E-2D54457FD74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4B190A9-2613-7CF8-C03F-825488D74E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BCFB0A0-673A-FB4B-BC85-1C94252EF856}" type="slidenum">
              <a:rPr lang="en-US" smtClean="0"/>
              <a:t>‹#›</a:t>
            </a:fld>
            <a:endParaRPr lang="en-US"/>
          </a:p>
        </p:txBody>
      </p:sp>
    </p:spTree>
    <p:extLst>
      <p:ext uri="{BB962C8B-B14F-4D97-AF65-F5344CB8AC3E}">
        <p14:creationId xmlns:p14="http://schemas.microsoft.com/office/powerpoint/2010/main" val="30362365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a:t>Lesson 28</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Multiplication to 81  Lesson 28</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2025-08-11T17:17:02Z</dcterms:created>
  <dcterms:modified xsi:type="dcterms:W3CDTF">2025-08-11T17:17:45Z</dcterms:modified>
</cp:coreProperties>
</file>