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387F4-F628-F949-9D70-D3C2E8C1E70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B074377-D1B4-41A3-9AAC-7DDD3D9F8A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9B9F11B-7E7F-236E-EC08-7C3EE314C4F8}"/>
              </a:ext>
            </a:extLst>
          </p:cNvPr>
          <p:cNvSpPr>
            <a:spLocks noGrp="1"/>
          </p:cNvSpPr>
          <p:nvPr>
            <p:ph type="dt" sz="half" idx="10"/>
          </p:nvPr>
        </p:nvSpPr>
        <p:spPr/>
        <p:txBody>
          <a:bodyPr/>
          <a:lstStyle/>
          <a:p>
            <a:fld id="{4676143B-D92C-3E4A-9DED-1C1EA4060E3E}" type="datetimeFigureOut">
              <a:rPr lang="en-US" smtClean="0"/>
              <a:t>8/11/25</a:t>
            </a:fld>
            <a:endParaRPr lang="en-US"/>
          </a:p>
        </p:txBody>
      </p:sp>
      <p:sp>
        <p:nvSpPr>
          <p:cNvPr id="5" name="Footer Placeholder 4">
            <a:extLst>
              <a:ext uri="{FF2B5EF4-FFF2-40B4-BE49-F238E27FC236}">
                <a16:creationId xmlns:a16="http://schemas.microsoft.com/office/drawing/2014/main" id="{1EF47471-421F-4E32-4778-EFEAAF56CA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97C968-8A3B-5220-4BD5-D08204FCD4C9}"/>
              </a:ext>
            </a:extLst>
          </p:cNvPr>
          <p:cNvSpPr>
            <a:spLocks noGrp="1"/>
          </p:cNvSpPr>
          <p:nvPr>
            <p:ph type="sldNum" sz="quarter" idx="12"/>
          </p:nvPr>
        </p:nvSpPr>
        <p:spPr/>
        <p:txBody>
          <a:bodyPr/>
          <a:lstStyle/>
          <a:p>
            <a:fld id="{A0CFDACC-5912-2A46-8D20-EA9668BD36C5}" type="slidenum">
              <a:rPr lang="en-US" smtClean="0"/>
              <a:t>‹#›</a:t>
            </a:fld>
            <a:endParaRPr lang="en-US"/>
          </a:p>
        </p:txBody>
      </p:sp>
    </p:spTree>
    <p:extLst>
      <p:ext uri="{BB962C8B-B14F-4D97-AF65-F5344CB8AC3E}">
        <p14:creationId xmlns:p14="http://schemas.microsoft.com/office/powerpoint/2010/main" val="7427100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3B44C-7D7B-2914-58AB-1044D5491D6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84458E-9B67-0FDD-FDD1-C770529C1FD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509CD5-B007-B8EA-0191-5F4D5A58AD30}"/>
              </a:ext>
            </a:extLst>
          </p:cNvPr>
          <p:cNvSpPr>
            <a:spLocks noGrp="1"/>
          </p:cNvSpPr>
          <p:nvPr>
            <p:ph type="dt" sz="half" idx="10"/>
          </p:nvPr>
        </p:nvSpPr>
        <p:spPr/>
        <p:txBody>
          <a:bodyPr/>
          <a:lstStyle/>
          <a:p>
            <a:fld id="{4676143B-D92C-3E4A-9DED-1C1EA4060E3E}" type="datetimeFigureOut">
              <a:rPr lang="en-US" smtClean="0"/>
              <a:t>8/11/25</a:t>
            </a:fld>
            <a:endParaRPr lang="en-US"/>
          </a:p>
        </p:txBody>
      </p:sp>
      <p:sp>
        <p:nvSpPr>
          <p:cNvPr id="5" name="Footer Placeholder 4">
            <a:extLst>
              <a:ext uri="{FF2B5EF4-FFF2-40B4-BE49-F238E27FC236}">
                <a16:creationId xmlns:a16="http://schemas.microsoft.com/office/drawing/2014/main" id="{1360B452-2EF5-1FCA-28B7-297EBE287E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C46565-3E01-787B-6F61-1971AB3FE743}"/>
              </a:ext>
            </a:extLst>
          </p:cNvPr>
          <p:cNvSpPr>
            <a:spLocks noGrp="1"/>
          </p:cNvSpPr>
          <p:nvPr>
            <p:ph type="sldNum" sz="quarter" idx="12"/>
          </p:nvPr>
        </p:nvSpPr>
        <p:spPr/>
        <p:txBody>
          <a:bodyPr/>
          <a:lstStyle/>
          <a:p>
            <a:fld id="{A0CFDACC-5912-2A46-8D20-EA9668BD36C5}" type="slidenum">
              <a:rPr lang="en-US" smtClean="0"/>
              <a:t>‹#›</a:t>
            </a:fld>
            <a:endParaRPr lang="en-US"/>
          </a:p>
        </p:txBody>
      </p:sp>
    </p:spTree>
    <p:extLst>
      <p:ext uri="{BB962C8B-B14F-4D97-AF65-F5344CB8AC3E}">
        <p14:creationId xmlns:p14="http://schemas.microsoft.com/office/powerpoint/2010/main" val="20540904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3198F4-C73A-E722-51E3-E1D1DABB9C9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84C1673-D1F9-8A18-6F66-B05FCBF653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4B9102-3763-2415-0DDA-DACD0661F38F}"/>
              </a:ext>
            </a:extLst>
          </p:cNvPr>
          <p:cNvSpPr>
            <a:spLocks noGrp="1"/>
          </p:cNvSpPr>
          <p:nvPr>
            <p:ph type="dt" sz="half" idx="10"/>
          </p:nvPr>
        </p:nvSpPr>
        <p:spPr/>
        <p:txBody>
          <a:bodyPr/>
          <a:lstStyle/>
          <a:p>
            <a:fld id="{4676143B-D92C-3E4A-9DED-1C1EA4060E3E}" type="datetimeFigureOut">
              <a:rPr lang="en-US" smtClean="0"/>
              <a:t>8/11/25</a:t>
            </a:fld>
            <a:endParaRPr lang="en-US"/>
          </a:p>
        </p:txBody>
      </p:sp>
      <p:sp>
        <p:nvSpPr>
          <p:cNvPr id="5" name="Footer Placeholder 4">
            <a:extLst>
              <a:ext uri="{FF2B5EF4-FFF2-40B4-BE49-F238E27FC236}">
                <a16:creationId xmlns:a16="http://schemas.microsoft.com/office/drawing/2014/main" id="{02688591-0604-0B41-F90E-AFA2E3D57E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B3AE0C-297B-9D19-7BFA-152525FD9E2E}"/>
              </a:ext>
            </a:extLst>
          </p:cNvPr>
          <p:cNvSpPr>
            <a:spLocks noGrp="1"/>
          </p:cNvSpPr>
          <p:nvPr>
            <p:ph type="sldNum" sz="quarter" idx="12"/>
          </p:nvPr>
        </p:nvSpPr>
        <p:spPr/>
        <p:txBody>
          <a:bodyPr/>
          <a:lstStyle/>
          <a:p>
            <a:fld id="{A0CFDACC-5912-2A46-8D20-EA9668BD36C5}" type="slidenum">
              <a:rPr lang="en-US" smtClean="0"/>
              <a:t>‹#›</a:t>
            </a:fld>
            <a:endParaRPr lang="en-US"/>
          </a:p>
        </p:txBody>
      </p:sp>
    </p:spTree>
    <p:extLst>
      <p:ext uri="{BB962C8B-B14F-4D97-AF65-F5344CB8AC3E}">
        <p14:creationId xmlns:p14="http://schemas.microsoft.com/office/powerpoint/2010/main" val="1548630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E2EE9-F19C-B4AF-A79F-D934A2E9CFB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C98181-7A7C-D0A0-E7A5-046B699E30D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D95539-4165-F008-AA4D-223F654B0F6D}"/>
              </a:ext>
            </a:extLst>
          </p:cNvPr>
          <p:cNvSpPr>
            <a:spLocks noGrp="1"/>
          </p:cNvSpPr>
          <p:nvPr>
            <p:ph type="dt" sz="half" idx="10"/>
          </p:nvPr>
        </p:nvSpPr>
        <p:spPr/>
        <p:txBody>
          <a:bodyPr/>
          <a:lstStyle/>
          <a:p>
            <a:fld id="{4676143B-D92C-3E4A-9DED-1C1EA4060E3E}" type="datetimeFigureOut">
              <a:rPr lang="en-US" smtClean="0"/>
              <a:t>8/11/25</a:t>
            </a:fld>
            <a:endParaRPr lang="en-US"/>
          </a:p>
        </p:txBody>
      </p:sp>
      <p:sp>
        <p:nvSpPr>
          <p:cNvPr id="5" name="Footer Placeholder 4">
            <a:extLst>
              <a:ext uri="{FF2B5EF4-FFF2-40B4-BE49-F238E27FC236}">
                <a16:creationId xmlns:a16="http://schemas.microsoft.com/office/drawing/2014/main" id="{570B803F-5F70-A338-F0FB-9CFC5430A6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93284C-D2B5-E579-A86E-05175A444163}"/>
              </a:ext>
            </a:extLst>
          </p:cNvPr>
          <p:cNvSpPr>
            <a:spLocks noGrp="1"/>
          </p:cNvSpPr>
          <p:nvPr>
            <p:ph type="sldNum" sz="quarter" idx="12"/>
          </p:nvPr>
        </p:nvSpPr>
        <p:spPr/>
        <p:txBody>
          <a:bodyPr/>
          <a:lstStyle/>
          <a:p>
            <a:fld id="{A0CFDACC-5912-2A46-8D20-EA9668BD36C5}" type="slidenum">
              <a:rPr lang="en-US" smtClean="0"/>
              <a:t>‹#›</a:t>
            </a:fld>
            <a:endParaRPr lang="en-US"/>
          </a:p>
        </p:txBody>
      </p:sp>
    </p:spTree>
    <p:extLst>
      <p:ext uri="{BB962C8B-B14F-4D97-AF65-F5344CB8AC3E}">
        <p14:creationId xmlns:p14="http://schemas.microsoft.com/office/powerpoint/2010/main" val="290617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54C4A-CD05-2D11-C0C6-123E33675C7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7F7D3DA-BD29-4C56-40EE-79E5B702E2F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140D5A9-0EB6-D71A-B63C-9F10925B6DF1}"/>
              </a:ext>
            </a:extLst>
          </p:cNvPr>
          <p:cNvSpPr>
            <a:spLocks noGrp="1"/>
          </p:cNvSpPr>
          <p:nvPr>
            <p:ph type="dt" sz="half" idx="10"/>
          </p:nvPr>
        </p:nvSpPr>
        <p:spPr/>
        <p:txBody>
          <a:bodyPr/>
          <a:lstStyle/>
          <a:p>
            <a:fld id="{4676143B-D92C-3E4A-9DED-1C1EA4060E3E}" type="datetimeFigureOut">
              <a:rPr lang="en-US" smtClean="0"/>
              <a:t>8/11/25</a:t>
            </a:fld>
            <a:endParaRPr lang="en-US"/>
          </a:p>
        </p:txBody>
      </p:sp>
      <p:sp>
        <p:nvSpPr>
          <p:cNvPr id="5" name="Footer Placeholder 4">
            <a:extLst>
              <a:ext uri="{FF2B5EF4-FFF2-40B4-BE49-F238E27FC236}">
                <a16:creationId xmlns:a16="http://schemas.microsoft.com/office/drawing/2014/main" id="{857DACAA-ACCC-7CA0-406F-7C7836F6CD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CAC2A1-6762-21C2-A09B-451667365C24}"/>
              </a:ext>
            </a:extLst>
          </p:cNvPr>
          <p:cNvSpPr>
            <a:spLocks noGrp="1"/>
          </p:cNvSpPr>
          <p:nvPr>
            <p:ph type="sldNum" sz="quarter" idx="12"/>
          </p:nvPr>
        </p:nvSpPr>
        <p:spPr/>
        <p:txBody>
          <a:bodyPr/>
          <a:lstStyle/>
          <a:p>
            <a:fld id="{A0CFDACC-5912-2A46-8D20-EA9668BD36C5}" type="slidenum">
              <a:rPr lang="en-US" smtClean="0"/>
              <a:t>‹#›</a:t>
            </a:fld>
            <a:endParaRPr lang="en-US"/>
          </a:p>
        </p:txBody>
      </p:sp>
    </p:spTree>
    <p:extLst>
      <p:ext uri="{BB962C8B-B14F-4D97-AF65-F5344CB8AC3E}">
        <p14:creationId xmlns:p14="http://schemas.microsoft.com/office/powerpoint/2010/main" val="12619498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6E5F2-5007-7BB8-16D1-68C8796826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9F6FB6-946E-4369-128A-EB8A78B6B4A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45835F3-F5B5-ED00-1815-46A6EAD5843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7AA5E7-2DBC-E9A4-2523-7A3B1410FF45}"/>
              </a:ext>
            </a:extLst>
          </p:cNvPr>
          <p:cNvSpPr>
            <a:spLocks noGrp="1"/>
          </p:cNvSpPr>
          <p:nvPr>
            <p:ph type="dt" sz="half" idx="10"/>
          </p:nvPr>
        </p:nvSpPr>
        <p:spPr/>
        <p:txBody>
          <a:bodyPr/>
          <a:lstStyle/>
          <a:p>
            <a:fld id="{4676143B-D92C-3E4A-9DED-1C1EA4060E3E}" type="datetimeFigureOut">
              <a:rPr lang="en-US" smtClean="0"/>
              <a:t>8/11/25</a:t>
            </a:fld>
            <a:endParaRPr lang="en-US"/>
          </a:p>
        </p:txBody>
      </p:sp>
      <p:sp>
        <p:nvSpPr>
          <p:cNvPr id="6" name="Footer Placeholder 5">
            <a:extLst>
              <a:ext uri="{FF2B5EF4-FFF2-40B4-BE49-F238E27FC236}">
                <a16:creationId xmlns:a16="http://schemas.microsoft.com/office/drawing/2014/main" id="{BE0EF359-211F-2E9A-2DD8-961ADD8849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6E13EA-66FD-DEAF-5E53-7732F3BDEABC}"/>
              </a:ext>
            </a:extLst>
          </p:cNvPr>
          <p:cNvSpPr>
            <a:spLocks noGrp="1"/>
          </p:cNvSpPr>
          <p:nvPr>
            <p:ph type="sldNum" sz="quarter" idx="12"/>
          </p:nvPr>
        </p:nvSpPr>
        <p:spPr/>
        <p:txBody>
          <a:bodyPr/>
          <a:lstStyle/>
          <a:p>
            <a:fld id="{A0CFDACC-5912-2A46-8D20-EA9668BD36C5}" type="slidenum">
              <a:rPr lang="en-US" smtClean="0"/>
              <a:t>‹#›</a:t>
            </a:fld>
            <a:endParaRPr lang="en-US"/>
          </a:p>
        </p:txBody>
      </p:sp>
    </p:spTree>
    <p:extLst>
      <p:ext uri="{BB962C8B-B14F-4D97-AF65-F5344CB8AC3E}">
        <p14:creationId xmlns:p14="http://schemas.microsoft.com/office/powerpoint/2010/main" val="2407650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9D8C9-1B48-9FB1-53B0-0767F9242DB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26C8602-959F-C19C-7A10-D639B7CFCCD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1FF4E5-7AB7-0ECC-F7D8-CD06F15F66A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66FB326-4E8B-32B0-A4A0-29424DF765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6DAB5EE-655B-2C38-1BE2-83F9BFF93BC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205FEBE-5D6A-1EC5-95DD-F8EF7EBCCD07}"/>
              </a:ext>
            </a:extLst>
          </p:cNvPr>
          <p:cNvSpPr>
            <a:spLocks noGrp="1"/>
          </p:cNvSpPr>
          <p:nvPr>
            <p:ph type="dt" sz="half" idx="10"/>
          </p:nvPr>
        </p:nvSpPr>
        <p:spPr/>
        <p:txBody>
          <a:bodyPr/>
          <a:lstStyle/>
          <a:p>
            <a:fld id="{4676143B-D92C-3E4A-9DED-1C1EA4060E3E}" type="datetimeFigureOut">
              <a:rPr lang="en-US" smtClean="0"/>
              <a:t>8/11/25</a:t>
            </a:fld>
            <a:endParaRPr lang="en-US"/>
          </a:p>
        </p:txBody>
      </p:sp>
      <p:sp>
        <p:nvSpPr>
          <p:cNvPr id="8" name="Footer Placeholder 7">
            <a:extLst>
              <a:ext uri="{FF2B5EF4-FFF2-40B4-BE49-F238E27FC236}">
                <a16:creationId xmlns:a16="http://schemas.microsoft.com/office/drawing/2014/main" id="{571EE848-B127-3C5A-E92A-768A5F20710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9F54FE6-1513-B87C-434A-63171D3D0C4F}"/>
              </a:ext>
            </a:extLst>
          </p:cNvPr>
          <p:cNvSpPr>
            <a:spLocks noGrp="1"/>
          </p:cNvSpPr>
          <p:nvPr>
            <p:ph type="sldNum" sz="quarter" idx="12"/>
          </p:nvPr>
        </p:nvSpPr>
        <p:spPr/>
        <p:txBody>
          <a:bodyPr/>
          <a:lstStyle/>
          <a:p>
            <a:fld id="{A0CFDACC-5912-2A46-8D20-EA9668BD36C5}" type="slidenum">
              <a:rPr lang="en-US" smtClean="0"/>
              <a:t>‹#›</a:t>
            </a:fld>
            <a:endParaRPr lang="en-US"/>
          </a:p>
        </p:txBody>
      </p:sp>
    </p:spTree>
    <p:extLst>
      <p:ext uri="{BB962C8B-B14F-4D97-AF65-F5344CB8AC3E}">
        <p14:creationId xmlns:p14="http://schemas.microsoft.com/office/powerpoint/2010/main" val="3332735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FE0BA-3D21-B3E6-BC1B-E44383D3833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6ED997D-A36C-FD9C-91DE-923721C83DF7}"/>
              </a:ext>
            </a:extLst>
          </p:cNvPr>
          <p:cNvSpPr>
            <a:spLocks noGrp="1"/>
          </p:cNvSpPr>
          <p:nvPr>
            <p:ph type="dt" sz="half" idx="10"/>
          </p:nvPr>
        </p:nvSpPr>
        <p:spPr/>
        <p:txBody>
          <a:bodyPr/>
          <a:lstStyle/>
          <a:p>
            <a:fld id="{4676143B-D92C-3E4A-9DED-1C1EA4060E3E}" type="datetimeFigureOut">
              <a:rPr lang="en-US" smtClean="0"/>
              <a:t>8/11/25</a:t>
            </a:fld>
            <a:endParaRPr lang="en-US"/>
          </a:p>
        </p:txBody>
      </p:sp>
      <p:sp>
        <p:nvSpPr>
          <p:cNvPr id="4" name="Footer Placeholder 3">
            <a:extLst>
              <a:ext uri="{FF2B5EF4-FFF2-40B4-BE49-F238E27FC236}">
                <a16:creationId xmlns:a16="http://schemas.microsoft.com/office/drawing/2014/main" id="{C4D26FED-7AC7-1832-C244-654BEF795C5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3F89981-03E7-9D4E-745F-E1E7F598F800}"/>
              </a:ext>
            </a:extLst>
          </p:cNvPr>
          <p:cNvSpPr>
            <a:spLocks noGrp="1"/>
          </p:cNvSpPr>
          <p:nvPr>
            <p:ph type="sldNum" sz="quarter" idx="12"/>
          </p:nvPr>
        </p:nvSpPr>
        <p:spPr/>
        <p:txBody>
          <a:bodyPr/>
          <a:lstStyle/>
          <a:p>
            <a:fld id="{A0CFDACC-5912-2A46-8D20-EA9668BD36C5}" type="slidenum">
              <a:rPr lang="en-US" smtClean="0"/>
              <a:t>‹#›</a:t>
            </a:fld>
            <a:endParaRPr lang="en-US"/>
          </a:p>
        </p:txBody>
      </p:sp>
    </p:spTree>
    <p:extLst>
      <p:ext uri="{BB962C8B-B14F-4D97-AF65-F5344CB8AC3E}">
        <p14:creationId xmlns:p14="http://schemas.microsoft.com/office/powerpoint/2010/main" val="523251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00C7E89-1E33-2104-7E8D-7716A10088A6}"/>
              </a:ext>
            </a:extLst>
          </p:cNvPr>
          <p:cNvSpPr>
            <a:spLocks noGrp="1"/>
          </p:cNvSpPr>
          <p:nvPr>
            <p:ph type="dt" sz="half" idx="10"/>
          </p:nvPr>
        </p:nvSpPr>
        <p:spPr/>
        <p:txBody>
          <a:bodyPr/>
          <a:lstStyle/>
          <a:p>
            <a:fld id="{4676143B-D92C-3E4A-9DED-1C1EA4060E3E}" type="datetimeFigureOut">
              <a:rPr lang="en-US" smtClean="0"/>
              <a:t>8/11/25</a:t>
            </a:fld>
            <a:endParaRPr lang="en-US"/>
          </a:p>
        </p:txBody>
      </p:sp>
      <p:sp>
        <p:nvSpPr>
          <p:cNvPr id="3" name="Footer Placeholder 2">
            <a:extLst>
              <a:ext uri="{FF2B5EF4-FFF2-40B4-BE49-F238E27FC236}">
                <a16:creationId xmlns:a16="http://schemas.microsoft.com/office/drawing/2014/main" id="{79397BF6-EC09-B7C6-FDFA-ED9B030947E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025F907-E41C-2AAC-0C9F-96BF374FCFC5}"/>
              </a:ext>
            </a:extLst>
          </p:cNvPr>
          <p:cNvSpPr>
            <a:spLocks noGrp="1"/>
          </p:cNvSpPr>
          <p:nvPr>
            <p:ph type="sldNum" sz="quarter" idx="12"/>
          </p:nvPr>
        </p:nvSpPr>
        <p:spPr/>
        <p:txBody>
          <a:bodyPr/>
          <a:lstStyle/>
          <a:p>
            <a:fld id="{A0CFDACC-5912-2A46-8D20-EA9668BD36C5}" type="slidenum">
              <a:rPr lang="en-US" smtClean="0"/>
              <a:t>‹#›</a:t>
            </a:fld>
            <a:endParaRPr lang="en-US"/>
          </a:p>
        </p:txBody>
      </p:sp>
    </p:spTree>
    <p:extLst>
      <p:ext uri="{BB962C8B-B14F-4D97-AF65-F5344CB8AC3E}">
        <p14:creationId xmlns:p14="http://schemas.microsoft.com/office/powerpoint/2010/main" val="41213291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38CA2-41CE-B258-1C2A-A6B94C8226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1F71064-BDE4-0DDD-941C-D2816B60A55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C0BBF83-C9EF-16F4-3F25-235E11C7B8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396015-CE20-4B8D-F60A-CE5DB44ED99B}"/>
              </a:ext>
            </a:extLst>
          </p:cNvPr>
          <p:cNvSpPr>
            <a:spLocks noGrp="1"/>
          </p:cNvSpPr>
          <p:nvPr>
            <p:ph type="dt" sz="half" idx="10"/>
          </p:nvPr>
        </p:nvSpPr>
        <p:spPr/>
        <p:txBody>
          <a:bodyPr/>
          <a:lstStyle/>
          <a:p>
            <a:fld id="{4676143B-D92C-3E4A-9DED-1C1EA4060E3E}" type="datetimeFigureOut">
              <a:rPr lang="en-US" smtClean="0"/>
              <a:t>8/11/25</a:t>
            </a:fld>
            <a:endParaRPr lang="en-US"/>
          </a:p>
        </p:txBody>
      </p:sp>
      <p:sp>
        <p:nvSpPr>
          <p:cNvPr id="6" name="Footer Placeholder 5">
            <a:extLst>
              <a:ext uri="{FF2B5EF4-FFF2-40B4-BE49-F238E27FC236}">
                <a16:creationId xmlns:a16="http://schemas.microsoft.com/office/drawing/2014/main" id="{2F9EEB06-1D90-2AD2-C02E-D47C363280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4B54FB-A3E7-C2AD-AB30-4EACE5E7AF9B}"/>
              </a:ext>
            </a:extLst>
          </p:cNvPr>
          <p:cNvSpPr>
            <a:spLocks noGrp="1"/>
          </p:cNvSpPr>
          <p:nvPr>
            <p:ph type="sldNum" sz="quarter" idx="12"/>
          </p:nvPr>
        </p:nvSpPr>
        <p:spPr/>
        <p:txBody>
          <a:bodyPr/>
          <a:lstStyle/>
          <a:p>
            <a:fld id="{A0CFDACC-5912-2A46-8D20-EA9668BD36C5}" type="slidenum">
              <a:rPr lang="en-US" smtClean="0"/>
              <a:t>‹#›</a:t>
            </a:fld>
            <a:endParaRPr lang="en-US"/>
          </a:p>
        </p:txBody>
      </p:sp>
    </p:spTree>
    <p:extLst>
      <p:ext uri="{BB962C8B-B14F-4D97-AF65-F5344CB8AC3E}">
        <p14:creationId xmlns:p14="http://schemas.microsoft.com/office/powerpoint/2010/main" val="15568168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A1C48-3A1C-B08D-623C-718966D916D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380FB47-3B50-EEA3-271D-18492EA28E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8A554E-FDFA-65F5-C061-C871C800C4B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434C847-E4E6-A2C7-FF89-A7801EECED89}"/>
              </a:ext>
            </a:extLst>
          </p:cNvPr>
          <p:cNvSpPr>
            <a:spLocks noGrp="1"/>
          </p:cNvSpPr>
          <p:nvPr>
            <p:ph type="dt" sz="half" idx="10"/>
          </p:nvPr>
        </p:nvSpPr>
        <p:spPr/>
        <p:txBody>
          <a:bodyPr/>
          <a:lstStyle/>
          <a:p>
            <a:fld id="{4676143B-D92C-3E4A-9DED-1C1EA4060E3E}" type="datetimeFigureOut">
              <a:rPr lang="en-US" smtClean="0"/>
              <a:t>8/11/25</a:t>
            </a:fld>
            <a:endParaRPr lang="en-US"/>
          </a:p>
        </p:txBody>
      </p:sp>
      <p:sp>
        <p:nvSpPr>
          <p:cNvPr id="6" name="Footer Placeholder 5">
            <a:extLst>
              <a:ext uri="{FF2B5EF4-FFF2-40B4-BE49-F238E27FC236}">
                <a16:creationId xmlns:a16="http://schemas.microsoft.com/office/drawing/2014/main" id="{BB5D8510-B0AC-A600-6815-F4ACCF6A4C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61D976-5F6E-A59F-837D-8AD21A78D81D}"/>
              </a:ext>
            </a:extLst>
          </p:cNvPr>
          <p:cNvSpPr>
            <a:spLocks noGrp="1"/>
          </p:cNvSpPr>
          <p:nvPr>
            <p:ph type="sldNum" sz="quarter" idx="12"/>
          </p:nvPr>
        </p:nvSpPr>
        <p:spPr/>
        <p:txBody>
          <a:bodyPr/>
          <a:lstStyle/>
          <a:p>
            <a:fld id="{A0CFDACC-5912-2A46-8D20-EA9668BD36C5}" type="slidenum">
              <a:rPr lang="en-US" smtClean="0"/>
              <a:t>‹#›</a:t>
            </a:fld>
            <a:endParaRPr lang="en-US"/>
          </a:p>
        </p:txBody>
      </p:sp>
    </p:spTree>
    <p:extLst>
      <p:ext uri="{BB962C8B-B14F-4D97-AF65-F5344CB8AC3E}">
        <p14:creationId xmlns:p14="http://schemas.microsoft.com/office/powerpoint/2010/main" val="3834483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490A76-CE83-4283-DC27-18A1A2DECC5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8715C8B-F7E9-87D1-FFD8-5C0C02CA57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EAEC8F-AEE2-5C42-4903-89E242E953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676143B-D92C-3E4A-9DED-1C1EA4060E3E}" type="datetimeFigureOut">
              <a:rPr lang="en-US" smtClean="0"/>
              <a:t>8/11/25</a:t>
            </a:fld>
            <a:endParaRPr lang="en-US"/>
          </a:p>
        </p:txBody>
      </p:sp>
      <p:sp>
        <p:nvSpPr>
          <p:cNvPr id="5" name="Footer Placeholder 4">
            <a:extLst>
              <a:ext uri="{FF2B5EF4-FFF2-40B4-BE49-F238E27FC236}">
                <a16:creationId xmlns:a16="http://schemas.microsoft.com/office/drawing/2014/main" id="{7B3C3BFA-54F6-938F-385A-F85251891F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5080733-7F59-464D-7CC7-800E7BBB7F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0CFDACC-5912-2A46-8D20-EA9668BD36C5}" type="slidenum">
              <a:rPr lang="en-US" smtClean="0"/>
              <a:t>‹#›</a:t>
            </a:fld>
            <a:endParaRPr lang="en-US"/>
          </a:p>
        </p:txBody>
      </p:sp>
    </p:spTree>
    <p:extLst>
      <p:ext uri="{BB962C8B-B14F-4D97-AF65-F5344CB8AC3E}">
        <p14:creationId xmlns:p14="http://schemas.microsoft.com/office/powerpoint/2010/main" val="39212215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a:t>Lesson 29</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Multiplication to 81  Lesson 29</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2025-08-11T17:17:48Z</dcterms:created>
  <dcterms:modified xsi:type="dcterms:W3CDTF">2025-08-11T17:18:13Z</dcterms:modified>
</cp:coreProperties>
</file>