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7" r:id="rId4"/>
    <p:sldId id="318" r:id="rId5"/>
    <p:sldId id="319" r:id="rId6"/>
    <p:sldId id="320" r:id="rId7"/>
    <p:sldId id="323" r:id="rId8"/>
    <p:sldId id="324"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90"/>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29DF7-689D-9AD3-84E9-222D58B374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579BE6-5D9C-5C13-2D26-1822580DF5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6F0F54-B42B-C110-7BC2-E6D5F4FB3744}"/>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5" name="Footer Placeholder 4">
            <a:extLst>
              <a:ext uri="{FF2B5EF4-FFF2-40B4-BE49-F238E27FC236}">
                <a16:creationId xmlns:a16="http://schemas.microsoft.com/office/drawing/2014/main" id="{709CA27D-DC13-486F-4261-C74DBBDC3B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D68C93-D773-7759-135B-5C1980CB53FB}"/>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27869069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60763-F9AB-93A1-EB27-D757A76DBD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45688B0-9AFA-BE97-FEA0-3761FC7418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FFCB00-0D5C-D604-0AF4-497158DE508E}"/>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5" name="Footer Placeholder 4">
            <a:extLst>
              <a:ext uri="{FF2B5EF4-FFF2-40B4-BE49-F238E27FC236}">
                <a16:creationId xmlns:a16="http://schemas.microsoft.com/office/drawing/2014/main" id="{5F3D5AF0-3EE8-D843-AFBC-7B3F830B3D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C5915A-DFCC-6DE6-6D26-CC987349E299}"/>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3536536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901139-3778-1489-372E-7B14EB3C7A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E64A1F-A8FE-FA4D-803C-968476FE0BF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58125E-EA97-59D0-3ADA-5263D24FB6D2}"/>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5" name="Footer Placeholder 4">
            <a:extLst>
              <a:ext uri="{FF2B5EF4-FFF2-40B4-BE49-F238E27FC236}">
                <a16:creationId xmlns:a16="http://schemas.microsoft.com/office/drawing/2014/main" id="{C23507FE-69E5-34AC-09A5-3D4F6ED6D4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D75479-34A5-E98D-3EE1-50A22432D61B}"/>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2223476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4BF-2DD2-7513-564C-FE4EB6602F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877E3ED-C001-5B35-3AAF-CC78AA6B1B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05EF8E-07B0-2C27-0117-F3B9E14710EC}"/>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5" name="Footer Placeholder 4">
            <a:extLst>
              <a:ext uri="{FF2B5EF4-FFF2-40B4-BE49-F238E27FC236}">
                <a16:creationId xmlns:a16="http://schemas.microsoft.com/office/drawing/2014/main" id="{E6692094-D941-2D88-B913-E166ADCEB1B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AAF476-1742-347F-EE3A-93F649ED18E7}"/>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2773858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8BB7A-157C-38CC-0F9A-3B0ABD4CB4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DE083D1-67DC-791F-9E08-D94F362798C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7DFC21A-60F6-2918-D9CF-6EAAAC944046}"/>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5" name="Footer Placeholder 4">
            <a:extLst>
              <a:ext uri="{FF2B5EF4-FFF2-40B4-BE49-F238E27FC236}">
                <a16:creationId xmlns:a16="http://schemas.microsoft.com/office/drawing/2014/main" id="{C56D6F30-1C3D-0D7E-C4CA-3FD165A758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DC1B7F-8932-A161-8813-2AABAA2F482F}"/>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89139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298B4-8B09-B86A-C2F0-A6E2643969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4D3622-5E42-7B82-BA2E-61BAB875AE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2F86ED-366D-9D15-6401-9B6627AC5BE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106E28-FEF0-9F74-910C-55CE11789C1A}"/>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6" name="Footer Placeholder 5">
            <a:extLst>
              <a:ext uri="{FF2B5EF4-FFF2-40B4-BE49-F238E27FC236}">
                <a16:creationId xmlns:a16="http://schemas.microsoft.com/office/drawing/2014/main" id="{99C779A5-C1E5-A5FB-614B-386CE8C4E7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3522E3-3B28-F78B-E756-91564D3C9B2B}"/>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816575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80EA3-6FBC-0528-8EEA-84A0EE10B9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190E23-910C-F05F-9C60-DEB666BDCE3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4AAB86D-9988-E33E-8325-D78430B86C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DF99FA9-CB1A-A259-9E2C-963B25652D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A9852F7-7B74-7F73-C9DB-B2B3E453CC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B492AAB-B8CD-0FA9-7645-B7E2AE51792B}"/>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8" name="Footer Placeholder 7">
            <a:extLst>
              <a:ext uri="{FF2B5EF4-FFF2-40B4-BE49-F238E27FC236}">
                <a16:creationId xmlns:a16="http://schemas.microsoft.com/office/drawing/2014/main" id="{F89C1FD5-74E6-C18D-709F-9C2A5A121E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2DA3232-EE8A-D6FC-1A2B-34D85EEC81FB}"/>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3727275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5544E9-2729-3996-C5CB-4357E80C6F2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6D0B950-AB0C-A3DD-DFFB-2FBEB6720F67}"/>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4" name="Footer Placeholder 3">
            <a:extLst>
              <a:ext uri="{FF2B5EF4-FFF2-40B4-BE49-F238E27FC236}">
                <a16:creationId xmlns:a16="http://schemas.microsoft.com/office/drawing/2014/main" id="{5910D015-0C96-3E3A-7745-B43FAAD6BD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871448-A118-6829-6610-2EB997DCBD19}"/>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1832782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E56301-AEF6-D48A-4E3F-B5B9414FACC3}"/>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3" name="Footer Placeholder 2">
            <a:extLst>
              <a:ext uri="{FF2B5EF4-FFF2-40B4-BE49-F238E27FC236}">
                <a16:creationId xmlns:a16="http://schemas.microsoft.com/office/drawing/2014/main" id="{EFB9B06B-0942-3C01-8D72-50ED4C21965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6BD6E7C-A732-AAEC-3CC1-901A8742CA80}"/>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4548748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2E9FC-A2F4-B725-C119-60CB13AAE8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FE900F-DB99-5E25-A563-25BDD91615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1FA79A-D280-1B4B-B402-0EA3BF37BE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887161D-2B4D-409C-63FB-F93D629DA68B}"/>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6" name="Footer Placeholder 5">
            <a:extLst>
              <a:ext uri="{FF2B5EF4-FFF2-40B4-BE49-F238E27FC236}">
                <a16:creationId xmlns:a16="http://schemas.microsoft.com/office/drawing/2014/main" id="{9524942F-40B0-41BE-74FD-852044278A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AF1FC0-0C20-A92F-B181-0755045C7452}"/>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168252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4BC0C4-A166-06C7-56AF-40CDE65DA5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8B637D1-9B1D-ED18-89C0-11160B530A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CD7F9C-2124-0D22-2722-2C31F750D3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82D277-CA12-114C-8D75-984D45790543}"/>
              </a:ext>
            </a:extLst>
          </p:cNvPr>
          <p:cNvSpPr>
            <a:spLocks noGrp="1"/>
          </p:cNvSpPr>
          <p:nvPr>
            <p:ph type="dt" sz="half" idx="10"/>
          </p:nvPr>
        </p:nvSpPr>
        <p:spPr/>
        <p:txBody>
          <a:bodyPr/>
          <a:lstStyle/>
          <a:p>
            <a:fld id="{A2091D6D-8BEB-D54A-96DC-D328874B4E9F}" type="datetimeFigureOut">
              <a:rPr lang="en-US" smtClean="0"/>
              <a:t>8/11/25</a:t>
            </a:fld>
            <a:endParaRPr lang="en-US"/>
          </a:p>
        </p:txBody>
      </p:sp>
      <p:sp>
        <p:nvSpPr>
          <p:cNvPr id="6" name="Footer Placeholder 5">
            <a:extLst>
              <a:ext uri="{FF2B5EF4-FFF2-40B4-BE49-F238E27FC236}">
                <a16:creationId xmlns:a16="http://schemas.microsoft.com/office/drawing/2014/main" id="{418E6322-FABE-3F3D-8B2E-C236A0B2A5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744F3F-EFFA-A9D3-DD70-6674F2B6087B}"/>
              </a:ext>
            </a:extLst>
          </p:cNvPr>
          <p:cNvSpPr>
            <a:spLocks noGrp="1"/>
          </p:cNvSpPr>
          <p:nvPr>
            <p:ph type="sldNum" sz="quarter" idx="12"/>
          </p:nvPr>
        </p:nvSpPr>
        <p:spPr/>
        <p:txBody>
          <a:bodyPr/>
          <a:lstStyle/>
          <a:p>
            <a:fld id="{F2279FC8-5FDC-6448-BF3A-DCE2B5DFB9C1}" type="slidenum">
              <a:rPr lang="en-US" smtClean="0"/>
              <a:t>‹#›</a:t>
            </a:fld>
            <a:endParaRPr lang="en-US"/>
          </a:p>
        </p:txBody>
      </p:sp>
    </p:spTree>
    <p:extLst>
      <p:ext uri="{BB962C8B-B14F-4D97-AF65-F5344CB8AC3E}">
        <p14:creationId xmlns:p14="http://schemas.microsoft.com/office/powerpoint/2010/main" val="108551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25B29F-5302-4321-B42D-4CB432B7DAA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8BB328-8BB8-AB64-0C0A-DB8DD50A9F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3EAD5F-6F6B-7899-6875-124EA97209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2091D6D-8BEB-D54A-96DC-D328874B4E9F}" type="datetimeFigureOut">
              <a:rPr lang="en-US" smtClean="0"/>
              <a:t>8/11/25</a:t>
            </a:fld>
            <a:endParaRPr lang="en-US"/>
          </a:p>
        </p:txBody>
      </p:sp>
      <p:sp>
        <p:nvSpPr>
          <p:cNvPr id="5" name="Footer Placeholder 4">
            <a:extLst>
              <a:ext uri="{FF2B5EF4-FFF2-40B4-BE49-F238E27FC236}">
                <a16:creationId xmlns:a16="http://schemas.microsoft.com/office/drawing/2014/main" id="{F2FC562F-3022-9CD7-6E02-C30F1CDC5E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7B1B924-041C-43BB-E75B-FDDFAE48CC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2279FC8-5FDC-6448-BF3A-DCE2B5DFB9C1}" type="slidenum">
              <a:rPr lang="en-US" smtClean="0"/>
              <a:t>‹#›</a:t>
            </a:fld>
            <a:endParaRPr lang="en-US"/>
          </a:p>
        </p:txBody>
      </p:sp>
    </p:spTree>
    <p:extLst>
      <p:ext uri="{BB962C8B-B14F-4D97-AF65-F5344CB8AC3E}">
        <p14:creationId xmlns:p14="http://schemas.microsoft.com/office/powerpoint/2010/main" val="3812547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686478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50569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222251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9773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755361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574271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51769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4739536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57384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096099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88040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964451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79560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24642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425548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781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01977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89535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27</a:t>
            </a:r>
          </a:p>
        </p:txBody>
      </p:sp>
      <p:pic>
        <p:nvPicPr>
          <p:cNvPr id="18" name="Audio 17">
            <a:extLst>
              <a:ext uri="{FF2B5EF4-FFF2-40B4-BE49-F238E27FC236}">
                <a16:creationId xmlns:a16="http://schemas.microsoft.com/office/drawing/2014/main" id="{70FCB839-428F-E033-0734-F6155C22BDB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80014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05D82175-3932-3315-7285-1DA3500E7F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689589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20 </a:t>
            </a:r>
          </a:p>
        </p:txBody>
      </p:sp>
      <p:pic>
        <p:nvPicPr>
          <p:cNvPr id="13" name="Audio 12">
            <a:extLst>
              <a:ext uri="{FF2B5EF4-FFF2-40B4-BE49-F238E27FC236}">
                <a16:creationId xmlns:a16="http://schemas.microsoft.com/office/drawing/2014/main" id="{0BDB2D80-9017-49BE-D921-03DED94EDC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3" name="Audio 12">
            <a:extLst>
              <a:ext uri="{FF2B5EF4-FFF2-40B4-BE49-F238E27FC236}">
                <a16:creationId xmlns:a16="http://schemas.microsoft.com/office/drawing/2014/main" id="{BF70C614-DBDC-D25B-7485-A549C537A59D}"/>
              </a:ext>
            </a:extLst>
          </p:cNvPr>
          <p:cNvPicPr>
            <a:picLocks noChangeAspect="1"/>
          </p:cNvPicPr>
          <p:nvPr>
            <a:audioFile r:link="rId1"/>
            <p:extLst>
              <p:ext uri="{DAA4B4D4-6D71-4841-9C94-3DE7FCFB9230}">
                <p14:media xmlns:p14="http://schemas.microsoft.com/office/powerpoint/2010/main" r:embed="rId2">
                  <p14:trim st="117.2323" end="124.515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2" name="Audio 11">
            <a:extLst>
              <a:ext uri="{FF2B5EF4-FFF2-40B4-BE49-F238E27FC236}">
                <a16:creationId xmlns:a16="http://schemas.microsoft.com/office/drawing/2014/main" id="{32765594-AA57-A69A-2FA9-2CD86CAEC473}"/>
              </a:ext>
            </a:extLst>
          </p:cNvPr>
          <p:cNvPicPr>
            <a:picLocks noChangeAspect="1"/>
          </p:cNvPicPr>
          <p:nvPr>
            <a:audioFile r:link="rId1"/>
            <p:extLst>
              <p:ext uri="{DAA4B4D4-6D71-4841-9C94-3DE7FCFB9230}">
                <p14:media xmlns:p14="http://schemas.microsoft.com/office/powerpoint/2010/main" r:embed="rId2">
                  <p14:trim st="148.58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27 </a:t>
            </a:r>
          </a:p>
        </p:txBody>
      </p:sp>
      <p:pic>
        <p:nvPicPr>
          <p:cNvPr id="24" name="Audio 23">
            <a:extLst>
              <a:ext uri="{FF2B5EF4-FFF2-40B4-BE49-F238E27FC236}">
                <a16:creationId xmlns:a16="http://schemas.microsoft.com/office/drawing/2014/main" id="{1A047ECF-DD76-FE3A-DA98-CC9388173DD7}"/>
              </a:ext>
            </a:extLst>
          </p:cNvPr>
          <p:cNvPicPr>
            <a:picLocks noChangeAspect="1"/>
          </p:cNvPicPr>
          <p:nvPr>
            <a:audioFile r:link="rId1"/>
            <p:extLst>
              <p:ext uri="{DAA4B4D4-6D71-4841-9C94-3DE7FCFB9230}">
                <p14:media xmlns:p14="http://schemas.microsoft.com/office/powerpoint/2010/main" r:embed="rId2">
                  <p14:trim st="115.5807" end="126.416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23</vt:lpstr>
      <vt:lpstr>PowerPoint Presentation</vt:lpstr>
      <vt:lpstr>6 x 3 18 </vt:lpstr>
      <vt:lpstr>6 x 3  </vt:lpstr>
      <vt:lpstr>4 x 5 20 </vt:lpstr>
      <vt:lpstr>4 x 5  </vt:lpstr>
      <vt:lpstr>6 x 6 36 </vt:lpstr>
      <vt:lpstr>6 x 6  </vt:lpstr>
      <vt:lpstr>9 x 3 27 </vt:lpstr>
      <vt:lpstr>9 x 3  </vt:lpstr>
      <vt:lpstr>4 x 5  </vt:lpstr>
      <vt:lpstr>9 x 3  </vt:lpstr>
      <vt:lpstr>6 x 6  </vt:lpstr>
      <vt:lpstr>6 x 3  </vt:lpstr>
      <vt:lpstr>6 x 6  </vt:lpstr>
      <vt:lpstr>6 x 3  </vt:lpstr>
      <vt:lpstr>9 x 3  </vt:lpstr>
      <vt:lpstr>4 x 5  </vt:lpstr>
      <vt:lpstr>9 x 3  </vt:lpstr>
      <vt:lpstr>6 x 6  </vt:lpstr>
      <vt:lpstr>4 x 5  </vt:lpstr>
      <vt:lpstr>6 x 3  </vt:lpstr>
      <vt:lpstr>4 x 5  </vt:lpstr>
      <vt:lpstr>6 x 3  </vt:lpstr>
      <vt:lpstr>6 x 6  </vt:lpstr>
      <vt:lpstr>9 x 3  </vt:lpstr>
      <vt:lpstr>6 x 3  </vt:lpstr>
      <vt:lpstr>4 x 5  </vt:lpstr>
      <vt:lpstr>9 x 3  </vt:lpstr>
      <vt:lpstr>6 x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2025-08-11T17:08:20Z</dcterms:created>
  <dcterms:modified xsi:type="dcterms:W3CDTF">2025-08-11T17:10:49Z</dcterms:modified>
</cp:coreProperties>
</file>