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29" r:id="rId2"/>
    <p:sldId id="307" r:id="rId3"/>
    <p:sldId id="261" r:id="rId4"/>
    <p:sldId id="262" r:id="rId5"/>
    <p:sldId id="264" r:id="rId6"/>
    <p:sldId id="263" r:id="rId7"/>
    <p:sldId id="309" r:id="rId8"/>
    <p:sldId id="310" r:id="rId9"/>
    <p:sldId id="321" r:id="rId10"/>
    <p:sldId id="32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41"/>
    <p:restoredTop sz="91429"/>
  </p:normalViewPr>
  <p:slideViewPr>
    <p:cSldViewPr snapToGrid="0">
      <p:cViewPr varScale="1">
        <p:scale>
          <a:sx n="41" d="100"/>
          <a:sy n="41" d="100"/>
        </p:scale>
        <p:origin x="90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435C0-00E0-E2AC-E479-C14DF88AF77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3A2D063-E667-5596-9EE2-E867524A0F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EE50AD3-BDC3-DA44-51B7-AED17B3F5193}"/>
              </a:ext>
            </a:extLst>
          </p:cNvPr>
          <p:cNvSpPr>
            <a:spLocks noGrp="1"/>
          </p:cNvSpPr>
          <p:nvPr>
            <p:ph type="dt" sz="half" idx="10"/>
          </p:nvPr>
        </p:nvSpPr>
        <p:spPr/>
        <p:txBody>
          <a:bodyPr/>
          <a:lstStyle/>
          <a:p>
            <a:fld id="{35992E87-3327-284E-9F5A-41C21F19A52E}" type="datetimeFigureOut">
              <a:rPr lang="en-US" smtClean="0"/>
              <a:t>8/11/25</a:t>
            </a:fld>
            <a:endParaRPr lang="en-US"/>
          </a:p>
        </p:txBody>
      </p:sp>
      <p:sp>
        <p:nvSpPr>
          <p:cNvPr id="5" name="Footer Placeholder 4">
            <a:extLst>
              <a:ext uri="{FF2B5EF4-FFF2-40B4-BE49-F238E27FC236}">
                <a16:creationId xmlns:a16="http://schemas.microsoft.com/office/drawing/2014/main" id="{6DC041CC-4BA8-14A6-1703-6CD928B7E8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F8EA8C-2F08-4090-A8EE-74B3172F0A3C}"/>
              </a:ext>
            </a:extLst>
          </p:cNvPr>
          <p:cNvSpPr>
            <a:spLocks noGrp="1"/>
          </p:cNvSpPr>
          <p:nvPr>
            <p:ph type="sldNum" sz="quarter" idx="12"/>
          </p:nvPr>
        </p:nvSpPr>
        <p:spPr/>
        <p:txBody>
          <a:bodyPr/>
          <a:lstStyle/>
          <a:p>
            <a:fld id="{E9AD2494-E1B7-384C-BEA1-370880952223}" type="slidenum">
              <a:rPr lang="en-US" smtClean="0"/>
              <a:t>‹#›</a:t>
            </a:fld>
            <a:endParaRPr lang="en-US"/>
          </a:p>
        </p:txBody>
      </p:sp>
    </p:spTree>
    <p:extLst>
      <p:ext uri="{BB962C8B-B14F-4D97-AF65-F5344CB8AC3E}">
        <p14:creationId xmlns:p14="http://schemas.microsoft.com/office/powerpoint/2010/main" val="30974992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907CE-5253-AC10-C3DB-9145EFBA4D3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DAD0A11-A27C-F632-C4B0-9389C3E388B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20B18B-B4D9-C2D6-6CDB-3171824D12AE}"/>
              </a:ext>
            </a:extLst>
          </p:cNvPr>
          <p:cNvSpPr>
            <a:spLocks noGrp="1"/>
          </p:cNvSpPr>
          <p:nvPr>
            <p:ph type="dt" sz="half" idx="10"/>
          </p:nvPr>
        </p:nvSpPr>
        <p:spPr/>
        <p:txBody>
          <a:bodyPr/>
          <a:lstStyle/>
          <a:p>
            <a:fld id="{35992E87-3327-284E-9F5A-41C21F19A52E}" type="datetimeFigureOut">
              <a:rPr lang="en-US" smtClean="0"/>
              <a:t>8/11/25</a:t>
            </a:fld>
            <a:endParaRPr lang="en-US"/>
          </a:p>
        </p:txBody>
      </p:sp>
      <p:sp>
        <p:nvSpPr>
          <p:cNvPr id="5" name="Footer Placeholder 4">
            <a:extLst>
              <a:ext uri="{FF2B5EF4-FFF2-40B4-BE49-F238E27FC236}">
                <a16:creationId xmlns:a16="http://schemas.microsoft.com/office/drawing/2014/main" id="{9003430E-D81A-5C1B-A973-45BE3E7383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4A08C7E-B249-AAB6-E008-AF9BBF761F95}"/>
              </a:ext>
            </a:extLst>
          </p:cNvPr>
          <p:cNvSpPr>
            <a:spLocks noGrp="1"/>
          </p:cNvSpPr>
          <p:nvPr>
            <p:ph type="sldNum" sz="quarter" idx="12"/>
          </p:nvPr>
        </p:nvSpPr>
        <p:spPr/>
        <p:txBody>
          <a:bodyPr/>
          <a:lstStyle/>
          <a:p>
            <a:fld id="{E9AD2494-E1B7-384C-BEA1-370880952223}" type="slidenum">
              <a:rPr lang="en-US" smtClean="0"/>
              <a:t>‹#›</a:t>
            </a:fld>
            <a:endParaRPr lang="en-US"/>
          </a:p>
        </p:txBody>
      </p:sp>
    </p:spTree>
    <p:extLst>
      <p:ext uri="{BB962C8B-B14F-4D97-AF65-F5344CB8AC3E}">
        <p14:creationId xmlns:p14="http://schemas.microsoft.com/office/powerpoint/2010/main" val="1126099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C70489B-998F-E061-6773-45D70656AB9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EDFFAAC-A869-20D7-3998-3D80216CA5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1F5286-0455-6131-A78D-1074A868FD8C}"/>
              </a:ext>
            </a:extLst>
          </p:cNvPr>
          <p:cNvSpPr>
            <a:spLocks noGrp="1"/>
          </p:cNvSpPr>
          <p:nvPr>
            <p:ph type="dt" sz="half" idx="10"/>
          </p:nvPr>
        </p:nvSpPr>
        <p:spPr/>
        <p:txBody>
          <a:bodyPr/>
          <a:lstStyle/>
          <a:p>
            <a:fld id="{35992E87-3327-284E-9F5A-41C21F19A52E}" type="datetimeFigureOut">
              <a:rPr lang="en-US" smtClean="0"/>
              <a:t>8/11/25</a:t>
            </a:fld>
            <a:endParaRPr lang="en-US"/>
          </a:p>
        </p:txBody>
      </p:sp>
      <p:sp>
        <p:nvSpPr>
          <p:cNvPr id="5" name="Footer Placeholder 4">
            <a:extLst>
              <a:ext uri="{FF2B5EF4-FFF2-40B4-BE49-F238E27FC236}">
                <a16:creationId xmlns:a16="http://schemas.microsoft.com/office/drawing/2014/main" id="{4441B259-C672-558A-EFC3-E98A141341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65F043-656C-2A7F-D6AF-3056D7224D4A}"/>
              </a:ext>
            </a:extLst>
          </p:cNvPr>
          <p:cNvSpPr>
            <a:spLocks noGrp="1"/>
          </p:cNvSpPr>
          <p:nvPr>
            <p:ph type="sldNum" sz="quarter" idx="12"/>
          </p:nvPr>
        </p:nvSpPr>
        <p:spPr/>
        <p:txBody>
          <a:bodyPr/>
          <a:lstStyle/>
          <a:p>
            <a:fld id="{E9AD2494-E1B7-384C-BEA1-370880952223}" type="slidenum">
              <a:rPr lang="en-US" smtClean="0"/>
              <a:t>‹#›</a:t>
            </a:fld>
            <a:endParaRPr lang="en-US"/>
          </a:p>
        </p:txBody>
      </p:sp>
    </p:spTree>
    <p:extLst>
      <p:ext uri="{BB962C8B-B14F-4D97-AF65-F5344CB8AC3E}">
        <p14:creationId xmlns:p14="http://schemas.microsoft.com/office/powerpoint/2010/main" val="259378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4733F-304E-F284-EA73-C015CAAD99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A0E4454-2CB5-499E-85AB-453FA06B68C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97AFF2-2353-8511-89BB-369C62638ACF}"/>
              </a:ext>
            </a:extLst>
          </p:cNvPr>
          <p:cNvSpPr>
            <a:spLocks noGrp="1"/>
          </p:cNvSpPr>
          <p:nvPr>
            <p:ph type="dt" sz="half" idx="10"/>
          </p:nvPr>
        </p:nvSpPr>
        <p:spPr/>
        <p:txBody>
          <a:bodyPr/>
          <a:lstStyle/>
          <a:p>
            <a:fld id="{35992E87-3327-284E-9F5A-41C21F19A52E}" type="datetimeFigureOut">
              <a:rPr lang="en-US" smtClean="0"/>
              <a:t>8/11/25</a:t>
            </a:fld>
            <a:endParaRPr lang="en-US"/>
          </a:p>
        </p:txBody>
      </p:sp>
      <p:sp>
        <p:nvSpPr>
          <p:cNvPr id="5" name="Footer Placeholder 4">
            <a:extLst>
              <a:ext uri="{FF2B5EF4-FFF2-40B4-BE49-F238E27FC236}">
                <a16:creationId xmlns:a16="http://schemas.microsoft.com/office/drawing/2014/main" id="{CE941A67-A9AA-E9F3-F250-3126563BF5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2C0854-26D4-079B-BFB1-968E8FFAFEAC}"/>
              </a:ext>
            </a:extLst>
          </p:cNvPr>
          <p:cNvSpPr>
            <a:spLocks noGrp="1"/>
          </p:cNvSpPr>
          <p:nvPr>
            <p:ph type="sldNum" sz="quarter" idx="12"/>
          </p:nvPr>
        </p:nvSpPr>
        <p:spPr/>
        <p:txBody>
          <a:bodyPr/>
          <a:lstStyle/>
          <a:p>
            <a:fld id="{E9AD2494-E1B7-384C-BEA1-370880952223}" type="slidenum">
              <a:rPr lang="en-US" smtClean="0"/>
              <a:t>‹#›</a:t>
            </a:fld>
            <a:endParaRPr lang="en-US"/>
          </a:p>
        </p:txBody>
      </p:sp>
    </p:spTree>
    <p:extLst>
      <p:ext uri="{BB962C8B-B14F-4D97-AF65-F5344CB8AC3E}">
        <p14:creationId xmlns:p14="http://schemas.microsoft.com/office/powerpoint/2010/main" val="1081693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F6B33-C56A-7EC9-A74C-EFAF4E790A2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9D0A4D4-EABC-E740-F65F-354568D0AB2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29E394-D65D-A6EF-2963-987E6B6C5311}"/>
              </a:ext>
            </a:extLst>
          </p:cNvPr>
          <p:cNvSpPr>
            <a:spLocks noGrp="1"/>
          </p:cNvSpPr>
          <p:nvPr>
            <p:ph type="dt" sz="half" idx="10"/>
          </p:nvPr>
        </p:nvSpPr>
        <p:spPr/>
        <p:txBody>
          <a:bodyPr/>
          <a:lstStyle/>
          <a:p>
            <a:fld id="{35992E87-3327-284E-9F5A-41C21F19A52E}" type="datetimeFigureOut">
              <a:rPr lang="en-US" smtClean="0"/>
              <a:t>8/11/25</a:t>
            </a:fld>
            <a:endParaRPr lang="en-US"/>
          </a:p>
        </p:txBody>
      </p:sp>
      <p:sp>
        <p:nvSpPr>
          <p:cNvPr id="5" name="Footer Placeholder 4">
            <a:extLst>
              <a:ext uri="{FF2B5EF4-FFF2-40B4-BE49-F238E27FC236}">
                <a16:creationId xmlns:a16="http://schemas.microsoft.com/office/drawing/2014/main" id="{16A93DE3-D600-D280-6045-32438DC5DE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2E623B-D878-FE36-D387-B17EDB2E77AD}"/>
              </a:ext>
            </a:extLst>
          </p:cNvPr>
          <p:cNvSpPr>
            <a:spLocks noGrp="1"/>
          </p:cNvSpPr>
          <p:nvPr>
            <p:ph type="sldNum" sz="quarter" idx="12"/>
          </p:nvPr>
        </p:nvSpPr>
        <p:spPr/>
        <p:txBody>
          <a:bodyPr/>
          <a:lstStyle/>
          <a:p>
            <a:fld id="{E9AD2494-E1B7-384C-BEA1-370880952223}" type="slidenum">
              <a:rPr lang="en-US" smtClean="0"/>
              <a:t>‹#›</a:t>
            </a:fld>
            <a:endParaRPr lang="en-US"/>
          </a:p>
        </p:txBody>
      </p:sp>
    </p:spTree>
    <p:extLst>
      <p:ext uri="{BB962C8B-B14F-4D97-AF65-F5344CB8AC3E}">
        <p14:creationId xmlns:p14="http://schemas.microsoft.com/office/powerpoint/2010/main" val="34295059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BEB30-C149-61D7-89A3-00DA480873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DFC032-EFB6-B94F-7CE2-42C0E87B33E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C94BE1-9F2F-0236-B4E5-DF1CA1384C0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1FD91E2-99AC-87B3-7F71-DC2570CCBDB4}"/>
              </a:ext>
            </a:extLst>
          </p:cNvPr>
          <p:cNvSpPr>
            <a:spLocks noGrp="1"/>
          </p:cNvSpPr>
          <p:nvPr>
            <p:ph type="dt" sz="half" idx="10"/>
          </p:nvPr>
        </p:nvSpPr>
        <p:spPr/>
        <p:txBody>
          <a:bodyPr/>
          <a:lstStyle/>
          <a:p>
            <a:fld id="{35992E87-3327-284E-9F5A-41C21F19A52E}" type="datetimeFigureOut">
              <a:rPr lang="en-US" smtClean="0"/>
              <a:t>8/11/25</a:t>
            </a:fld>
            <a:endParaRPr lang="en-US"/>
          </a:p>
        </p:txBody>
      </p:sp>
      <p:sp>
        <p:nvSpPr>
          <p:cNvPr id="6" name="Footer Placeholder 5">
            <a:extLst>
              <a:ext uri="{FF2B5EF4-FFF2-40B4-BE49-F238E27FC236}">
                <a16:creationId xmlns:a16="http://schemas.microsoft.com/office/drawing/2014/main" id="{45509419-CB8E-A216-EAFD-721A63F0D64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9BA09A-20DB-ABC3-CDD3-CB968F524A84}"/>
              </a:ext>
            </a:extLst>
          </p:cNvPr>
          <p:cNvSpPr>
            <a:spLocks noGrp="1"/>
          </p:cNvSpPr>
          <p:nvPr>
            <p:ph type="sldNum" sz="quarter" idx="12"/>
          </p:nvPr>
        </p:nvSpPr>
        <p:spPr/>
        <p:txBody>
          <a:bodyPr/>
          <a:lstStyle/>
          <a:p>
            <a:fld id="{E9AD2494-E1B7-384C-BEA1-370880952223}" type="slidenum">
              <a:rPr lang="en-US" smtClean="0"/>
              <a:t>‹#›</a:t>
            </a:fld>
            <a:endParaRPr lang="en-US"/>
          </a:p>
        </p:txBody>
      </p:sp>
    </p:spTree>
    <p:extLst>
      <p:ext uri="{BB962C8B-B14F-4D97-AF65-F5344CB8AC3E}">
        <p14:creationId xmlns:p14="http://schemas.microsoft.com/office/powerpoint/2010/main" val="2688179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768CD-DDA7-16F7-84A1-A21CCCA2E8D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FE1F79-0143-7809-58C7-EC2216702D2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A332BFA-BC79-90D3-E448-071FE520B0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E51D416-201E-AFAB-B571-544D277C8B8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6B65207-C5B4-9EBA-E1ED-0441BE3D2F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0376381-8483-3A06-55C6-CB91182FBC33}"/>
              </a:ext>
            </a:extLst>
          </p:cNvPr>
          <p:cNvSpPr>
            <a:spLocks noGrp="1"/>
          </p:cNvSpPr>
          <p:nvPr>
            <p:ph type="dt" sz="half" idx="10"/>
          </p:nvPr>
        </p:nvSpPr>
        <p:spPr/>
        <p:txBody>
          <a:bodyPr/>
          <a:lstStyle/>
          <a:p>
            <a:fld id="{35992E87-3327-284E-9F5A-41C21F19A52E}" type="datetimeFigureOut">
              <a:rPr lang="en-US" smtClean="0"/>
              <a:t>8/11/25</a:t>
            </a:fld>
            <a:endParaRPr lang="en-US"/>
          </a:p>
        </p:txBody>
      </p:sp>
      <p:sp>
        <p:nvSpPr>
          <p:cNvPr id="8" name="Footer Placeholder 7">
            <a:extLst>
              <a:ext uri="{FF2B5EF4-FFF2-40B4-BE49-F238E27FC236}">
                <a16:creationId xmlns:a16="http://schemas.microsoft.com/office/drawing/2014/main" id="{97037166-5D26-6A94-488A-AFC5AD6218C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C0A18DF-894B-01C3-8E42-453594698AC2}"/>
              </a:ext>
            </a:extLst>
          </p:cNvPr>
          <p:cNvSpPr>
            <a:spLocks noGrp="1"/>
          </p:cNvSpPr>
          <p:nvPr>
            <p:ph type="sldNum" sz="quarter" idx="12"/>
          </p:nvPr>
        </p:nvSpPr>
        <p:spPr/>
        <p:txBody>
          <a:bodyPr/>
          <a:lstStyle/>
          <a:p>
            <a:fld id="{E9AD2494-E1B7-384C-BEA1-370880952223}" type="slidenum">
              <a:rPr lang="en-US" smtClean="0"/>
              <a:t>‹#›</a:t>
            </a:fld>
            <a:endParaRPr lang="en-US"/>
          </a:p>
        </p:txBody>
      </p:sp>
    </p:spTree>
    <p:extLst>
      <p:ext uri="{BB962C8B-B14F-4D97-AF65-F5344CB8AC3E}">
        <p14:creationId xmlns:p14="http://schemas.microsoft.com/office/powerpoint/2010/main" val="1008682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BA144-1DFA-44C2-46A3-F8F358D5626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8C01F0-D320-0D3C-E879-4A5296F249C9}"/>
              </a:ext>
            </a:extLst>
          </p:cNvPr>
          <p:cNvSpPr>
            <a:spLocks noGrp="1"/>
          </p:cNvSpPr>
          <p:nvPr>
            <p:ph type="dt" sz="half" idx="10"/>
          </p:nvPr>
        </p:nvSpPr>
        <p:spPr/>
        <p:txBody>
          <a:bodyPr/>
          <a:lstStyle/>
          <a:p>
            <a:fld id="{35992E87-3327-284E-9F5A-41C21F19A52E}" type="datetimeFigureOut">
              <a:rPr lang="en-US" smtClean="0"/>
              <a:t>8/11/25</a:t>
            </a:fld>
            <a:endParaRPr lang="en-US"/>
          </a:p>
        </p:txBody>
      </p:sp>
      <p:sp>
        <p:nvSpPr>
          <p:cNvPr id="4" name="Footer Placeholder 3">
            <a:extLst>
              <a:ext uri="{FF2B5EF4-FFF2-40B4-BE49-F238E27FC236}">
                <a16:creationId xmlns:a16="http://schemas.microsoft.com/office/drawing/2014/main" id="{3D501377-E071-513B-F001-6F7DDD6C484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0654D6D-B6E8-2B27-17B7-41765339A6EE}"/>
              </a:ext>
            </a:extLst>
          </p:cNvPr>
          <p:cNvSpPr>
            <a:spLocks noGrp="1"/>
          </p:cNvSpPr>
          <p:nvPr>
            <p:ph type="sldNum" sz="quarter" idx="12"/>
          </p:nvPr>
        </p:nvSpPr>
        <p:spPr/>
        <p:txBody>
          <a:bodyPr/>
          <a:lstStyle/>
          <a:p>
            <a:fld id="{E9AD2494-E1B7-384C-BEA1-370880952223}" type="slidenum">
              <a:rPr lang="en-US" smtClean="0"/>
              <a:t>‹#›</a:t>
            </a:fld>
            <a:endParaRPr lang="en-US"/>
          </a:p>
        </p:txBody>
      </p:sp>
    </p:spTree>
    <p:extLst>
      <p:ext uri="{BB962C8B-B14F-4D97-AF65-F5344CB8AC3E}">
        <p14:creationId xmlns:p14="http://schemas.microsoft.com/office/powerpoint/2010/main" val="629878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7040832-47C7-1C8B-4025-507A092DACB7}"/>
              </a:ext>
            </a:extLst>
          </p:cNvPr>
          <p:cNvSpPr>
            <a:spLocks noGrp="1"/>
          </p:cNvSpPr>
          <p:nvPr>
            <p:ph type="dt" sz="half" idx="10"/>
          </p:nvPr>
        </p:nvSpPr>
        <p:spPr/>
        <p:txBody>
          <a:bodyPr/>
          <a:lstStyle/>
          <a:p>
            <a:fld id="{35992E87-3327-284E-9F5A-41C21F19A52E}" type="datetimeFigureOut">
              <a:rPr lang="en-US" smtClean="0"/>
              <a:t>8/11/25</a:t>
            </a:fld>
            <a:endParaRPr lang="en-US"/>
          </a:p>
        </p:txBody>
      </p:sp>
      <p:sp>
        <p:nvSpPr>
          <p:cNvPr id="3" name="Footer Placeholder 2">
            <a:extLst>
              <a:ext uri="{FF2B5EF4-FFF2-40B4-BE49-F238E27FC236}">
                <a16:creationId xmlns:a16="http://schemas.microsoft.com/office/drawing/2014/main" id="{AB6B7918-7A7A-AC7D-F2EC-E370C76AF4F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B30437-656C-3E05-B281-6083DFD19CCB}"/>
              </a:ext>
            </a:extLst>
          </p:cNvPr>
          <p:cNvSpPr>
            <a:spLocks noGrp="1"/>
          </p:cNvSpPr>
          <p:nvPr>
            <p:ph type="sldNum" sz="quarter" idx="12"/>
          </p:nvPr>
        </p:nvSpPr>
        <p:spPr/>
        <p:txBody>
          <a:bodyPr/>
          <a:lstStyle/>
          <a:p>
            <a:fld id="{E9AD2494-E1B7-384C-BEA1-370880952223}" type="slidenum">
              <a:rPr lang="en-US" smtClean="0"/>
              <a:t>‹#›</a:t>
            </a:fld>
            <a:endParaRPr lang="en-US"/>
          </a:p>
        </p:txBody>
      </p:sp>
    </p:spTree>
    <p:extLst>
      <p:ext uri="{BB962C8B-B14F-4D97-AF65-F5344CB8AC3E}">
        <p14:creationId xmlns:p14="http://schemas.microsoft.com/office/powerpoint/2010/main" val="3652230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301C0-3116-DCEA-2612-889A7C7F7F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243CA88-B3AE-9174-39AD-E4DC5C7BA1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117358-3CD0-D3C6-0989-1ECF4240FA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F2BE96-3AF3-C315-7679-4A9F6354C12D}"/>
              </a:ext>
            </a:extLst>
          </p:cNvPr>
          <p:cNvSpPr>
            <a:spLocks noGrp="1"/>
          </p:cNvSpPr>
          <p:nvPr>
            <p:ph type="dt" sz="half" idx="10"/>
          </p:nvPr>
        </p:nvSpPr>
        <p:spPr/>
        <p:txBody>
          <a:bodyPr/>
          <a:lstStyle/>
          <a:p>
            <a:fld id="{35992E87-3327-284E-9F5A-41C21F19A52E}" type="datetimeFigureOut">
              <a:rPr lang="en-US" smtClean="0"/>
              <a:t>8/11/25</a:t>
            </a:fld>
            <a:endParaRPr lang="en-US"/>
          </a:p>
        </p:txBody>
      </p:sp>
      <p:sp>
        <p:nvSpPr>
          <p:cNvPr id="6" name="Footer Placeholder 5">
            <a:extLst>
              <a:ext uri="{FF2B5EF4-FFF2-40B4-BE49-F238E27FC236}">
                <a16:creationId xmlns:a16="http://schemas.microsoft.com/office/drawing/2014/main" id="{0FCA6DCF-1E4F-F407-E1EB-94DA6E6463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C8FDDF-D9F5-C39D-1DF3-D7388A96A520}"/>
              </a:ext>
            </a:extLst>
          </p:cNvPr>
          <p:cNvSpPr>
            <a:spLocks noGrp="1"/>
          </p:cNvSpPr>
          <p:nvPr>
            <p:ph type="sldNum" sz="quarter" idx="12"/>
          </p:nvPr>
        </p:nvSpPr>
        <p:spPr/>
        <p:txBody>
          <a:bodyPr/>
          <a:lstStyle/>
          <a:p>
            <a:fld id="{E9AD2494-E1B7-384C-BEA1-370880952223}" type="slidenum">
              <a:rPr lang="en-US" smtClean="0"/>
              <a:t>‹#›</a:t>
            </a:fld>
            <a:endParaRPr lang="en-US"/>
          </a:p>
        </p:txBody>
      </p:sp>
    </p:spTree>
    <p:extLst>
      <p:ext uri="{BB962C8B-B14F-4D97-AF65-F5344CB8AC3E}">
        <p14:creationId xmlns:p14="http://schemas.microsoft.com/office/powerpoint/2010/main" val="830107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730D7-0DC5-A56C-98C1-478CA52934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D144497-88F7-E049-36AB-A0EA018066E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DFE4C1C-EE9C-1F8B-C533-90E88CFD1D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03ED1A-DE91-5F0E-9919-C4B23B2A227A}"/>
              </a:ext>
            </a:extLst>
          </p:cNvPr>
          <p:cNvSpPr>
            <a:spLocks noGrp="1"/>
          </p:cNvSpPr>
          <p:nvPr>
            <p:ph type="dt" sz="half" idx="10"/>
          </p:nvPr>
        </p:nvSpPr>
        <p:spPr/>
        <p:txBody>
          <a:bodyPr/>
          <a:lstStyle/>
          <a:p>
            <a:fld id="{35992E87-3327-284E-9F5A-41C21F19A52E}" type="datetimeFigureOut">
              <a:rPr lang="en-US" smtClean="0"/>
              <a:t>8/11/25</a:t>
            </a:fld>
            <a:endParaRPr lang="en-US"/>
          </a:p>
        </p:txBody>
      </p:sp>
      <p:sp>
        <p:nvSpPr>
          <p:cNvPr id="6" name="Footer Placeholder 5">
            <a:extLst>
              <a:ext uri="{FF2B5EF4-FFF2-40B4-BE49-F238E27FC236}">
                <a16:creationId xmlns:a16="http://schemas.microsoft.com/office/drawing/2014/main" id="{2E29AB9E-2A33-4F54-F8F7-1278D9F503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7EB6F4-6250-589F-9C57-CED46214ED2D}"/>
              </a:ext>
            </a:extLst>
          </p:cNvPr>
          <p:cNvSpPr>
            <a:spLocks noGrp="1"/>
          </p:cNvSpPr>
          <p:nvPr>
            <p:ph type="sldNum" sz="quarter" idx="12"/>
          </p:nvPr>
        </p:nvSpPr>
        <p:spPr/>
        <p:txBody>
          <a:bodyPr/>
          <a:lstStyle/>
          <a:p>
            <a:fld id="{E9AD2494-E1B7-384C-BEA1-370880952223}" type="slidenum">
              <a:rPr lang="en-US" smtClean="0"/>
              <a:t>‹#›</a:t>
            </a:fld>
            <a:endParaRPr lang="en-US"/>
          </a:p>
        </p:txBody>
      </p:sp>
    </p:spTree>
    <p:extLst>
      <p:ext uri="{BB962C8B-B14F-4D97-AF65-F5344CB8AC3E}">
        <p14:creationId xmlns:p14="http://schemas.microsoft.com/office/powerpoint/2010/main" val="20423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4EF1B9-A65E-5B7B-1DB8-083F1AFD00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670908E-470E-A2CD-0597-18A2F7583F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7827DE-48FB-BED8-5BB8-7B6FCF503E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5992E87-3327-284E-9F5A-41C21F19A52E}" type="datetimeFigureOut">
              <a:rPr lang="en-US" smtClean="0"/>
              <a:t>8/11/25</a:t>
            </a:fld>
            <a:endParaRPr lang="en-US"/>
          </a:p>
        </p:txBody>
      </p:sp>
      <p:sp>
        <p:nvSpPr>
          <p:cNvPr id="5" name="Footer Placeholder 4">
            <a:extLst>
              <a:ext uri="{FF2B5EF4-FFF2-40B4-BE49-F238E27FC236}">
                <a16:creationId xmlns:a16="http://schemas.microsoft.com/office/drawing/2014/main" id="{13A6A8A8-2789-3B4A-370A-D20ED7C40B9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ECD180F-3826-5A72-9A0C-F223B726E1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9AD2494-E1B7-384C-BEA1-370880952223}" type="slidenum">
              <a:rPr lang="en-US" smtClean="0"/>
              <a:t>‹#›</a:t>
            </a:fld>
            <a:endParaRPr lang="en-US"/>
          </a:p>
        </p:txBody>
      </p:sp>
    </p:spTree>
    <p:extLst>
      <p:ext uri="{BB962C8B-B14F-4D97-AF65-F5344CB8AC3E}">
        <p14:creationId xmlns:p14="http://schemas.microsoft.com/office/powerpoint/2010/main" val="18028265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32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279589276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41841836"/>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8090895"/>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4923715"/>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3620337"/>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889574"/>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53838911"/>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14605837"/>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71151456"/>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60778416"/>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92475330"/>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55570274"/>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03480962"/>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7538838"/>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39235150"/>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89899742"/>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8196980"/>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47118"/>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8241438"/>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8932769"/>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56 </a:t>
            </a:r>
          </a:p>
        </p:txBody>
      </p:sp>
      <p:pic>
        <p:nvPicPr>
          <p:cNvPr id="34" name="Audio 33">
            <a:extLst>
              <a:ext uri="{FF2B5EF4-FFF2-40B4-BE49-F238E27FC236}">
                <a16:creationId xmlns:a16="http://schemas.microsoft.com/office/drawing/2014/main" id="{FB3A6E65-2A67-997B-BB54-B74E243A423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Tm="4895"/>
    </mc:Choice>
    <mc:Fallback xmlns="">
      <p:transition spd="slow" advTm="48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5033087"/>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24 </a:t>
            </a:r>
          </a:p>
        </p:txBody>
      </p:sp>
      <p:pic>
        <p:nvPicPr>
          <p:cNvPr id="9" name="Audio 8">
            <a:extLst>
              <a:ext uri="{FF2B5EF4-FFF2-40B4-BE49-F238E27FC236}">
                <a16:creationId xmlns:a16="http://schemas.microsoft.com/office/drawing/2014/main" id="{EEB03CAC-2B63-DAFE-63ED-F4ADDC3D46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Tm="4151"/>
    </mc:Choice>
    <mc:Fallback xmlns="">
      <p:transition spd="slow" advTm="41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18 </a:t>
            </a:r>
          </a:p>
        </p:txBody>
      </p:sp>
      <p:pic>
        <p:nvPicPr>
          <p:cNvPr id="16" name="Audio 15">
            <a:extLst>
              <a:ext uri="{FF2B5EF4-FFF2-40B4-BE49-F238E27FC236}">
                <a16:creationId xmlns:a16="http://schemas.microsoft.com/office/drawing/2014/main" id="{8B078AF4-739C-7127-63F2-158CC118ED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Tm="4412"/>
    </mc:Choice>
    <mc:Fallback xmlns="">
      <p:transition spd="slow" advTm="44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28 </a:t>
            </a:r>
          </a:p>
        </p:txBody>
      </p:sp>
      <p:pic>
        <p:nvPicPr>
          <p:cNvPr id="12" name="Audio 11">
            <a:extLst>
              <a:ext uri="{FF2B5EF4-FFF2-40B4-BE49-F238E27FC236}">
                <a16:creationId xmlns:a16="http://schemas.microsoft.com/office/drawing/2014/main" id="{962157E7-2BE7-D213-C6DB-358BAFFC0E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Tm="5262"/>
    </mc:Choice>
    <mc:Fallback xmlns="">
      <p:transition spd="slow" advTm="52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32</vt:lpstr>
      <vt:lpstr>PowerPoint Presentation</vt:lpstr>
      <vt:lpstr>8 x 7 56 </vt:lpstr>
      <vt:lpstr>8 x 7  </vt:lpstr>
      <vt:lpstr>4 x 6 24 </vt:lpstr>
      <vt:lpstr>4 x 6  </vt:lpstr>
      <vt:lpstr>9 x 2 18 </vt:lpstr>
      <vt:lpstr>9 x 2  </vt:lpstr>
      <vt:lpstr>7 x 4 28 </vt:lpstr>
      <vt:lpstr>7 x 4  </vt:lpstr>
      <vt:lpstr>4 x 6  </vt:lpstr>
      <vt:lpstr>7 x 4  </vt:lpstr>
      <vt:lpstr>9 x 2  </vt:lpstr>
      <vt:lpstr>8 x 7  </vt:lpstr>
      <vt:lpstr>9 x 2  </vt:lpstr>
      <vt:lpstr>8 x 7  </vt:lpstr>
      <vt:lpstr>7 x 4  </vt:lpstr>
      <vt:lpstr>4 x 6  </vt:lpstr>
      <vt:lpstr>7 x 4  </vt:lpstr>
      <vt:lpstr>9 x 2  </vt:lpstr>
      <vt:lpstr>4 x 6  </vt:lpstr>
      <vt:lpstr>8 x 7  </vt:lpstr>
      <vt:lpstr>4 x 6  </vt:lpstr>
      <vt:lpstr>8 x 7  </vt:lpstr>
      <vt:lpstr>9 x 2  </vt:lpstr>
      <vt:lpstr>7 x 4  </vt:lpstr>
      <vt:lpstr>8 x 7  </vt:lpstr>
      <vt:lpstr>4 x 6  </vt:lpstr>
      <vt:lpstr>7 x 4  </vt:lpstr>
      <vt:lpstr>9 x 2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2025-08-11T17:23:14Z</dcterms:created>
  <dcterms:modified xsi:type="dcterms:W3CDTF">2025-08-11T17:26:11Z</dcterms:modified>
</cp:coreProperties>
</file>