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FD620-0869-ADDA-3CDB-81C4AE0531C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DE7F4B-2AEB-E19A-81E4-0A49A3AA48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9A8BB68-BEAB-8B5E-E925-D55D53DB06FC}"/>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C437252C-2666-EC10-4100-7375F7EC7A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93F746-915D-0123-1E24-8108D7D77894}"/>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2475374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CAF18-2546-A6B5-9DCF-84385C1AD4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26E9E2-83AE-8384-D415-BC8F5ED2741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E80BCA-BE15-E771-5A80-6E4EC941FCF3}"/>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2C23602D-86EA-6FD9-2B70-19E0E80C7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AD2541-8CE2-0EC3-64FC-D2E162E0654E}"/>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605300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D49F38-D3A5-41BA-FA1F-038F52076DE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2021058-B66E-3EE5-17C5-CD341BA4BC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46AD79-AB5E-0379-E18A-FEF4DB95F53A}"/>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7339A8D3-C883-677D-8968-687DFC6898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78D045-A3FE-D79B-2202-996B4B6CC8EB}"/>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3323358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53FA41-088A-FF95-C543-7D36CE66CB9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4AB50A-2132-486C-FDA7-99EA951626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E9DA2-A741-C323-18D6-04A0D8320D52}"/>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950BDAC3-595F-49DD-1E3C-A56997799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28A8DB-73AC-1C07-A455-C0E04D13CD25}"/>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650546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2CEF9-9068-4D34-E947-D60F8EF854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177F16-0D46-FC39-6FB2-AB616F602F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5A9C93-4352-EAEE-759F-95FCC8CBE646}"/>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08BCCB21-28A2-24C5-43CE-E7126BBD72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8BF40F-16E2-2FB5-FA3F-6710857447B9}"/>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3709242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F234F-7E97-D72E-6F7B-6A53C75AC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8714DA-3B4E-C054-FC70-24E9112941C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514A8DA-9BEE-4A82-FE3A-1D779DDD0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43FBFDE-FA25-6A02-30C2-DC638EA2E2B5}"/>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6" name="Footer Placeholder 5">
            <a:extLst>
              <a:ext uri="{FF2B5EF4-FFF2-40B4-BE49-F238E27FC236}">
                <a16:creationId xmlns:a16="http://schemas.microsoft.com/office/drawing/2014/main" id="{CFF018FC-F383-AA5B-8E5C-1A0EF9EC47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4731AC-2C1E-EF76-5760-92433231F67F}"/>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3352938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DBBBE-F48A-2C1A-8B74-91CECF4CE33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6B622F1-47E2-4331-EBD4-B5EF66103D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067DB0-9A18-E194-2206-934E000CE5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A618B87-A93D-7B6E-71DE-39824E63A7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59A4C4-9C7D-1050-8C4A-EDBD91A307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6519C6B-2392-EA4F-1F93-4EF9520729A5}"/>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8" name="Footer Placeholder 7">
            <a:extLst>
              <a:ext uri="{FF2B5EF4-FFF2-40B4-BE49-F238E27FC236}">
                <a16:creationId xmlns:a16="http://schemas.microsoft.com/office/drawing/2014/main" id="{D5BFAA16-E759-121A-27BE-EE1843C4948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2CE58CC-57DD-42D8-D11B-FD0662FA4B6F}"/>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4205874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0C3D4-DA70-FCC9-26C6-EA93BA327E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6B181B-F7FE-B716-FA6F-9366CE5312DF}"/>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4" name="Footer Placeholder 3">
            <a:extLst>
              <a:ext uri="{FF2B5EF4-FFF2-40B4-BE49-F238E27FC236}">
                <a16:creationId xmlns:a16="http://schemas.microsoft.com/office/drawing/2014/main" id="{9E13F97F-47F4-E5A7-78AB-A96DE05486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18B9F97-FA81-C1B2-74EC-ED9BF71C08FB}"/>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2728243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BE4D74-2D06-51DD-2456-33B44C9D56EC}"/>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3" name="Footer Placeholder 2">
            <a:extLst>
              <a:ext uri="{FF2B5EF4-FFF2-40B4-BE49-F238E27FC236}">
                <a16:creationId xmlns:a16="http://schemas.microsoft.com/office/drawing/2014/main" id="{FCA074C6-A7C1-A1B9-C808-5BE63B995E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DBC4671-C0D4-6BF4-5DFD-21F948ED3626}"/>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4218711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0F513-E8E6-6431-75AE-923DFD26D3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618FB9-6B29-2B87-ED94-DE7A889C94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3CFF5-1324-D6EF-A613-5C853959D1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54C46-5A8E-2EAD-730C-581D1978E02E}"/>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6" name="Footer Placeholder 5">
            <a:extLst>
              <a:ext uri="{FF2B5EF4-FFF2-40B4-BE49-F238E27FC236}">
                <a16:creationId xmlns:a16="http://schemas.microsoft.com/office/drawing/2014/main" id="{94527B61-1BC8-2087-9D87-3CF2C47BD7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24EF2F-0110-05FD-37E3-118DE7F9422E}"/>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2216857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EF0D6-1A5B-F95D-438B-0A5901FA88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544280-AFE1-8019-1998-F8DA2801A2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39ED2C-1E50-A6F8-C95F-87821483B5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8A6040-9E54-97AD-BEBE-ED31905E244A}"/>
              </a:ext>
            </a:extLst>
          </p:cNvPr>
          <p:cNvSpPr>
            <a:spLocks noGrp="1"/>
          </p:cNvSpPr>
          <p:nvPr>
            <p:ph type="dt" sz="half" idx="10"/>
          </p:nvPr>
        </p:nvSpPr>
        <p:spPr/>
        <p:txBody>
          <a:bodyPr/>
          <a:lstStyle/>
          <a:p>
            <a:fld id="{3050114B-1AE1-6140-8C95-AB2CC5FD6CAB}" type="datetimeFigureOut">
              <a:rPr lang="en-US" smtClean="0"/>
              <a:t>8/11/25</a:t>
            </a:fld>
            <a:endParaRPr lang="en-US"/>
          </a:p>
        </p:txBody>
      </p:sp>
      <p:sp>
        <p:nvSpPr>
          <p:cNvPr id="6" name="Footer Placeholder 5">
            <a:extLst>
              <a:ext uri="{FF2B5EF4-FFF2-40B4-BE49-F238E27FC236}">
                <a16:creationId xmlns:a16="http://schemas.microsoft.com/office/drawing/2014/main" id="{7EA55E02-6C62-1D6E-D95D-BAD3E78396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DD8F88-0738-EE40-7324-6B92A8D5F1F1}"/>
              </a:ext>
            </a:extLst>
          </p:cNvPr>
          <p:cNvSpPr>
            <a:spLocks noGrp="1"/>
          </p:cNvSpPr>
          <p:nvPr>
            <p:ph type="sldNum" sz="quarter" idx="12"/>
          </p:nvPr>
        </p:nvSpPr>
        <p:spPr/>
        <p:txBody>
          <a:bodyPr/>
          <a:lstStyle/>
          <a:p>
            <a:fld id="{9C23320C-D59A-A348-8DE5-C05D34FC096F}" type="slidenum">
              <a:rPr lang="en-US" smtClean="0"/>
              <a:t>‹#›</a:t>
            </a:fld>
            <a:endParaRPr lang="en-US"/>
          </a:p>
        </p:txBody>
      </p:sp>
    </p:spTree>
    <p:extLst>
      <p:ext uri="{BB962C8B-B14F-4D97-AF65-F5344CB8AC3E}">
        <p14:creationId xmlns:p14="http://schemas.microsoft.com/office/powerpoint/2010/main" val="2772869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3F6836-91DB-A697-36F8-B50C80B269C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756DE7-F3B8-0AF0-360D-AD6A022DC5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73A6F3-691E-8FA0-7EE7-B50A327E8D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50114B-1AE1-6140-8C95-AB2CC5FD6CAB}" type="datetimeFigureOut">
              <a:rPr lang="en-US" smtClean="0"/>
              <a:t>8/11/25</a:t>
            </a:fld>
            <a:endParaRPr lang="en-US"/>
          </a:p>
        </p:txBody>
      </p:sp>
      <p:sp>
        <p:nvSpPr>
          <p:cNvPr id="5" name="Footer Placeholder 4">
            <a:extLst>
              <a:ext uri="{FF2B5EF4-FFF2-40B4-BE49-F238E27FC236}">
                <a16:creationId xmlns:a16="http://schemas.microsoft.com/office/drawing/2014/main" id="{ABB5D186-C686-8B4E-B42C-A41BCE0ED4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75DF973-4477-AE8C-AEBA-7B71E44D6F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C23320C-D59A-A348-8DE5-C05D34FC096F}" type="slidenum">
              <a:rPr lang="en-US" smtClean="0"/>
              <a:t>‹#›</a:t>
            </a:fld>
            <a:endParaRPr lang="en-US"/>
          </a:p>
        </p:txBody>
      </p:sp>
    </p:spTree>
    <p:extLst>
      <p:ext uri="{BB962C8B-B14F-4D97-AF65-F5344CB8AC3E}">
        <p14:creationId xmlns:p14="http://schemas.microsoft.com/office/powerpoint/2010/main" val="75803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30</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30</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2025-08-11T17:18:16Z</dcterms:created>
  <dcterms:modified xsi:type="dcterms:W3CDTF">2025-08-11T17:19:27Z</dcterms:modified>
</cp:coreProperties>
</file>