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1" r:id="rId4"/>
    <p:sldId id="262" r:id="rId5"/>
    <p:sldId id="264" r:id="rId6"/>
    <p:sldId id="263" r:id="rId7"/>
    <p:sldId id="265" r:id="rId8"/>
    <p:sldId id="266" r:id="rId9"/>
    <p:sldId id="309" r:id="rId10"/>
    <p:sldId id="31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605"/>
    <p:restoredTop sz="91429"/>
  </p:normalViewPr>
  <p:slideViewPr>
    <p:cSldViewPr snapToGrid="0">
      <p:cViewPr varScale="1">
        <p:scale>
          <a:sx n="41" d="100"/>
          <a:sy n="41" d="100"/>
        </p:scale>
        <p:origin x="97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758B7-BE63-426A-1042-BDE76A08DD7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2ECB8B9-68C8-E03E-0916-E4F29B0DDEF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2550A62-3A7E-B749-8ACE-7A6435264689}"/>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5" name="Footer Placeholder 4">
            <a:extLst>
              <a:ext uri="{FF2B5EF4-FFF2-40B4-BE49-F238E27FC236}">
                <a16:creationId xmlns:a16="http://schemas.microsoft.com/office/drawing/2014/main" id="{66E9E985-F15A-1F17-1210-4C210548EA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8F468A7-53E0-6D68-768D-0C80C1D9E387}"/>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220556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A7931-4B81-C510-4C5A-6069E195DAB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389C43-3671-033A-0F6C-B97621E2186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2AB284-37BE-B98F-C4D2-B3C755BED229}"/>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5" name="Footer Placeholder 4">
            <a:extLst>
              <a:ext uri="{FF2B5EF4-FFF2-40B4-BE49-F238E27FC236}">
                <a16:creationId xmlns:a16="http://schemas.microsoft.com/office/drawing/2014/main" id="{9DC372B2-B180-7421-EEA0-833DC94AF4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F9A62F-B0AB-78F9-D29D-344E4EE1D393}"/>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282613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4230F66-7705-FEC4-0DA9-0E5426B95F6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82DD180-08DA-124F-13B2-6C69EE6150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5F5727-9B70-DA28-F8F5-2CF13EA58EB1}"/>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5" name="Footer Placeholder 4">
            <a:extLst>
              <a:ext uri="{FF2B5EF4-FFF2-40B4-BE49-F238E27FC236}">
                <a16:creationId xmlns:a16="http://schemas.microsoft.com/office/drawing/2014/main" id="{C6D1B179-FB27-F757-D586-EFCCD0664D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CBF471-F83A-39EC-D6F4-80090B3AD06B}"/>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1083057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709B3-23DD-F29D-FEE1-140E22461C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7D81C8-946F-ED3A-497A-59B446CD73F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D4AEE5-0D9C-6674-0C6F-F502EB7A3CB1}"/>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5" name="Footer Placeholder 4">
            <a:extLst>
              <a:ext uri="{FF2B5EF4-FFF2-40B4-BE49-F238E27FC236}">
                <a16:creationId xmlns:a16="http://schemas.microsoft.com/office/drawing/2014/main" id="{57A4B3BB-1865-6B6E-871E-B10A7F2377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CA1504-63E4-C86A-D774-4FD3654885B2}"/>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52777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EFCB2-69D9-3233-E769-487F96BF5C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18D44DD-BA6F-2E8D-2D03-5CFDFFAD58D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D50365F-DF06-A8F0-8941-6529EDC35705}"/>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5" name="Footer Placeholder 4">
            <a:extLst>
              <a:ext uri="{FF2B5EF4-FFF2-40B4-BE49-F238E27FC236}">
                <a16:creationId xmlns:a16="http://schemas.microsoft.com/office/drawing/2014/main" id="{F05D23AE-D8EA-B581-DEC6-7067DFB77A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2E9593C-0CE3-F9ED-5613-F9110B37FB65}"/>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2904341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544EC-72DE-D739-0BCD-9DD79686D7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B11E02-A442-8350-83D7-A262F0B4C51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6C9A91-DAD7-B513-9535-546290265E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E0F8020-E6A1-4D7C-6DCF-778ACFD50419}"/>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6" name="Footer Placeholder 5">
            <a:extLst>
              <a:ext uri="{FF2B5EF4-FFF2-40B4-BE49-F238E27FC236}">
                <a16:creationId xmlns:a16="http://schemas.microsoft.com/office/drawing/2014/main" id="{CADB31B1-00DD-7496-1735-101C9E2A29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AA6D2E6-BB64-0778-9F01-6ADF67C2AEDC}"/>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400470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9A8E9-39E3-1500-A5E2-7F0AA470212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F78F9BC-3725-D409-4B1E-5430DEF902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6E0B699-B112-8AAD-07BD-940EB42360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34FA75C-3DDD-1E9B-2BE2-327CF35DEA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685626-43B7-50D4-66B6-9513834D5A7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C3514F9-3DB4-D077-85D3-E65F7A5005A9}"/>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8" name="Footer Placeholder 7">
            <a:extLst>
              <a:ext uri="{FF2B5EF4-FFF2-40B4-BE49-F238E27FC236}">
                <a16:creationId xmlns:a16="http://schemas.microsoft.com/office/drawing/2014/main" id="{6645A163-2D24-289E-525A-CD7C6B23196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AD7FCBA-4F7D-2730-58C4-B543AB4FDE97}"/>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2232913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1C834-6078-E7C3-B0F3-105302C9A07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BFB41C2-8207-5A6F-D810-707DADAECE02}"/>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4" name="Footer Placeholder 3">
            <a:extLst>
              <a:ext uri="{FF2B5EF4-FFF2-40B4-BE49-F238E27FC236}">
                <a16:creationId xmlns:a16="http://schemas.microsoft.com/office/drawing/2014/main" id="{B60168B2-0C39-BC95-A24C-8E29F4379B8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EED9DEB-8ADA-E79D-37A2-C66751E3CC6C}"/>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3721425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B3718A-99B1-0CE5-9E04-EECF9B876C11}"/>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3" name="Footer Placeholder 2">
            <a:extLst>
              <a:ext uri="{FF2B5EF4-FFF2-40B4-BE49-F238E27FC236}">
                <a16:creationId xmlns:a16="http://schemas.microsoft.com/office/drawing/2014/main" id="{6DD4FE5E-1D29-2B51-979D-CD04EF99A89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645742-B3DE-C76B-BDE4-9BBC9157A07E}"/>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2808759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AA93B-C981-09D6-FCDD-5F18C1979C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A9943E5-209A-1849-A8AE-E94288355C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AE308C5-5C34-5FF4-FBC0-E1132AE7FA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039EF6-9CD3-4E90-60CC-5DA061C77416}"/>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6" name="Footer Placeholder 5">
            <a:extLst>
              <a:ext uri="{FF2B5EF4-FFF2-40B4-BE49-F238E27FC236}">
                <a16:creationId xmlns:a16="http://schemas.microsoft.com/office/drawing/2014/main" id="{6C910C30-12E5-E807-64F4-6075DF4F8A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5E03EE-167C-345B-3D64-9D55120F1997}"/>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2027421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A32EB-1261-43EF-B443-DAA943DBFB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D53CDF-9047-55A6-6161-A82ADDD0B7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9FFD38-47AC-F327-48E1-3E3DAA4F7A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246E518-54F5-0E81-4D89-86AF4F6184F9}"/>
              </a:ext>
            </a:extLst>
          </p:cNvPr>
          <p:cNvSpPr>
            <a:spLocks noGrp="1"/>
          </p:cNvSpPr>
          <p:nvPr>
            <p:ph type="dt" sz="half" idx="10"/>
          </p:nvPr>
        </p:nvSpPr>
        <p:spPr/>
        <p:txBody>
          <a:bodyPr/>
          <a:lstStyle/>
          <a:p>
            <a:fld id="{773A9C21-A7B5-DA4E-B5C1-B0F11FE93DE6}" type="datetimeFigureOut">
              <a:rPr lang="en-US" smtClean="0"/>
              <a:t>8/11/25</a:t>
            </a:fld>
            <a:endParaRPr lang="en-US"/>
          </a:p>
        </p:txBody>
      </p:sp>
      <p:sp>
        <p:nvSpPr>
          <p:cNvPr id="6" name="Footer Placeholder 5">
            <a:extLst>
              <a:ext uri="{FF2B5EF4-FFF2-40B4-BE49-F238E27FC236}">
                <a16:creationId xmlns:a16="http://schemas.microsoft.com/office/drawing/2014/main" id="{3880B348-3BC0-5838-A502-7D30E2D744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BC12553-7609-E6A4-9AC0-769F83FD2DB8}"/>
              </a:ext>
            </a:extLst>
          </p:cNvPr>
          <p:cNvSpPr>
            <a:spLocks noGrp="1"/>
          </p:cNvSpPr>
          <p:nvPr>
            <p:ph type="sldNum" sz="quarter" idx="12"/>
          </p:nvPr>
        </p:nvSpPr>
        <p:spPr/>
        <p:txBody>
          <a:bodyPr/>
          <a:lstStyle/>
          <a:p>
            <a:fld id="{118CF6E3-EB88-7447-81DD-7DC037879E8A}" type="slidenum">
              <a:rPr lang="en-US" smtClean="0"/>
              <a:t>‹#›</a:t>
            </a:fld>
            <a:endParaRPr lang="en-US"/>
          </a:p>
        </p:txBody>
      </p:sp>
    </p:spTree>
    <p:extLst>
      <p:ext uri="{BB962C8B-B14F-4D97-AF65-F5344CB8AC3E}">
        <p14:creationId xmlns:p14="http://schemas.microsoft.com/office/powerpoint/2010/main" val="6726469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D95DFD-B404-8942-A604-F255E0B008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3C1ADF3-D213-6735-E605-764F8A03D3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F40002-667A-434B-95A8-1448C275C8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73A9C21-A7B5-DA4E-B5C1-B0F11FE93DE6}" type="datetimeFigureOut">
              <a:rPr lang="en-US" smtClean="0"/>
              <a:t>8/11/25</a:t>
            </a:fld>
            <a:endParaRPr lang="en-US"/>
          </a:p>
        </p:txBody>
      </p:sp>
      <p:sp>
        <p:nvSpPr>
          <p:cNvPr id="5" name="Footer Placeholder 4">
            <a:extLst>
              <a:ext uri="{FF2B5EF4-FFF2-40B4-BE49-F238E27FC236}">
                <a16:creationId xmlns:a16="http://schemas.microsoft.com/office/drawing/2014/main" id="{7A66ACF5-0AAF-161D-07A9-473D744B0C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7D5A62F-26EE-2058-2C92-72062553C31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18CF6E3-EB88-7447-81DD-7DC037879E8A}" type="slidenum">
              <a:rPr lang="en-US" smtClean="0"/>
              <a:t>‹#›</a:t>
            </a:fld>
            <a:endParaRPr lang="en-US"/>
          </a:p>
        </p:txBody>
      </p:sp>
    </p:spTree>
    <p:extLst>
      <p:ext uri="{BB962C8B-B14F-4D97-AF65-F5344CB8AC3E}">
        <p14:creationId xmlns:p14="http://schemas.microsoft.com/office/powerpoint/2010/main" val="29258839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17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112425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87707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335298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785740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162974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7866769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736912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48945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31212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599344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8511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093921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63130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8916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7798032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05031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183223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028613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151624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2" name="Audio 11">
            <a:extLst>
              <a:ext uri="{FF2B5EF4-FFF2-40B4-BE49-F238E27FC236}">
                <a16:creationId xmlns:a16="http://schemas.microsoft.com/office/drawing/2014/main" id="{AC80F0AF-666E-7C11-86E3-F27884944960}"/>
              </a:ext>
            </a:extLst>
          </p:cNvPr>
          <p:cNvPicPr>
            <a:picLocks noChangeAspect="1"/>
          </p:cNvPicPr>
          <p:nvPr>
            <a:audioFile r:link="rId1"/>
            <p:extLst>
              <p:ext uri="{DAA4B4D4-6D71-4841-9C94-3DE7FCFB9230}">
                <p14:media xmlns:p14="http://schemas.microsoft.com/office/powerpoint/2010/main" r:embed="rId2">
                  <p14:trim st="145.7204" end="73.180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08520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63 </a:t>
            </a:r>
          </a:p>
        </p:txBody>
      </p:sp>
      <p:pic>
        <p:nvPicPr>
          <p:cNvPr id="11" name="Audio 10">
            <a:extLst>
              <a:ext uri="{FF2B5EF4-FFF2-40B4-BE49-F238E27FC236}">
                <a16:creationId xmlns:a16="http://schemas.microsoft.com/office/drawing/2014/main" id="{88822985-B0C0-E9A3-2CBD-7204569C694A}"/>
              </a:ext>
            </a:extLst>
          </p:cNvPr>
          <p:cNvPicPr>
            <a:picLocks noChangeAspect="1"/>
          </p:cNvPicPr>
          <p:nvPr>
            <a:audioFile r:link="rId1"/>
            <p:extLst>
              <p:ext uri="{DAA4B4D4-6D71-4841-9C94-3DE7FCFB9230}">
                <p14:media xmlns:p14="http://schemas.microsoft.com/office/powerpoint/2010/main" r:embed="rId2">
                  <p14:trim st="84.00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32 </a:t>
            </a:r>
          </a:p>
        </p:txBody>
      </p:sp>
      <p:pic>
        <p:nvPicPr>
          <p:cNvPr id="9" name="Audio 8">
            <a:extLst>
              <a:ext uri="{FF2B5EF4-FFF2-40B4-BE49-F238E27FC236}">
                <a16:creationId xmlns:a16="http://schemas.microsoft.com/office/drawing/2014/main" id="{69817648-2C79-F311-58AA-540A5EFDE5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35 </a:t>
            </a:r>
          </a:p>
        </p:txBody>
      </p:sp>
      <p:pic>
        <p:nvPicPr>
          <p:cNvPr id="10" name="Audio 9">
            <a:extLst>
              <a:ext uri="{FF2B5EF4-FFF2-40B4-BE49-F238E27FC236}">
                <a16:creationId xmlns:a16="http://schemas.microsoft.com/office/drawing/2014/main" id="{C5FC5961-BFEB-D070-CA5B-4DE5C873DF7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17</vt:lpstr>
      <vt:lpstr>PowerPoint Presentation</vt:lpstr>
      <vt:lpstr>3 x 4 12 </vt:lpstr>
      <vt:lpstr>3 x 4  </vt:lpstr>
      <vt:lpstr>7 x 9 63 </vt:lpstr>
      <vt:lpstr>7 x 9  </vt:lpstr>
      <vt:lpstr>4 x 8 32 </vt:lpstr>
      <vt:lpstr>4 x 8  </vt:lpstr>
      <vt:lpstr>5 x 7 35 </vt:lpstr>
      <vt:lpstr>5 x 7  </vt:lpstr>
      <vt:lpstr>7 x 9  </vt:lpstr>
      <vt:lpstr>5 x 7  </vt:lpstr>
      <vt:lpstr>4 x 8  </vt:lpstr>
      <vt:lpstr>3 x 4  </vt:lpstr>
      <vt:lpstr>4 x 8  </vt:lpstr>
      <vt:lpstr>3 x 4  </vt:lpstr>
      <vt:lpstr>5 x 7  </vt:lpstr>
      <vt:lpstr>7 x 9  </vt:lpstr>
      <vt:lpstr>5 x 7  </vt:lpstr>
      <vt:lpstr>4 x 8  </vt:lpstr>
      <vt:lpstr>7 x 9  </vt:lpstr>
      <vt:lpstr>3 x 4  </vt:lpstr>
      <vt:lpstr>7 x 9  </vt:lpstr>
      <vt:lpstr>3 x 4  </vt:lpstr>
      <vt:lpstr>4 x 8  </vt:lpstr>
      <vt:lpstr>5 x 7  </vt:lpstr>
      <vt:lpstr>3 x 4  </vt:lpstr>
      <vt:lpstr>7 x 9  </vt:lpstr>
      <vt:lpstr>5 x 7  </vt:lpstr>
      <vt:lpstr>4 x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2025-08-11T14:20:51Z</dcterms:created>
  <dcterms:modified xsi:type="dcterms:W3CDTF">2025-08-11T14:42:46Z</dcterms:modified>
</cp:coreProperties>
</file>