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820"/>
    <p:restoredTop sz="91429"/>
  </p:normalViewPr>
  <p:slideViewPr>
    <p:cSldViewPr snapToGrid="0">
      <p:cViewPr varScale="1">
        <p:scale>
          <a:sx n="41" d="100"/>
          <a:sy n="41" d="100"/>
        </p:scale>
        <p:origin x="69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EE973-55CA-94AA-D564-FD996C5C01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FC5B99-03B9-3BEB-3AD3-060B065FBB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5303E31-58B9-F34D-49D2-7A70EA90F132}"/>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5" name="Footer Placeholder 4">
            <a:extLst>
              <a:ext uri="{FF2B5EF4-FFF2-40B4-BE49-F238E27FC236}">
                <a16:creationId xmlns:a16="http://schemas.microsoft.com/office/drawing/2014/main" id="{75957FFF-2795-2E52-D8EC-FAF3FF76E3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AB10B2-DB7C-5799-3E51-62B436578853}"/>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25888690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3086A-0A08-61BC-C01E-C4E02D3026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C80B168-D2B9-419F-67E0-C18C5BB9D7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D0AAB8A-493A-3C1D-118E-CA8281A4FFEC}"/>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5" name="Footer Placeholder 4">
            <a:extLst>
              <a:ext uri="{FF2B5EF4-FFF2-40B4-BE49-F238E27FC236}">
                <a16:creationId xmlns:a16="http://schemas.microsoft.com/office/drawing/2014/main" id="{F9F8579A-2DDA-6298-02BE-FA6899B691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0A08B2-1361-B63D-918D-8C5525D201AA}"/>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1881217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0548460-E658-F981-6685-D395DFE3F40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6148B45-E7E6-4CC7-4C76-C57F8119D65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4BB125-F156-2679-BCC6-7544DB53E7F1}"/>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5" name="Footer Placeholder 4">
            <a:extLst>
              <a:ext uri="{FF2B5EF4-FFF2-40B4-BE49-F238E27FC236}">
                <a16:creationId xmlns:a16="http://schemas.microsoft.com/office/drawing/2014/main" id="{B26D8AAC-9623-5794-CF80-F381F5FD1D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28749E-695B-A14D-635A-1B0568065226}"/>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16978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80060-38B4-F81C-BD02-8327930E5A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8DA559-7692-A1D2-482C-4D980A26E7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F2B288-838D-E07D-6A44-2E0669C06A7C}"/>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5" name="Footer Placeholder 4">
            <a:extLst>
              <a:ext uri="{FF2B5EF4-FFF2-40B4-BE49-F238E27FC236}">
                <a16:creationId xmlns:a16="http://schemas.microsoft.com/office/drawing/2014/main" id="{294340D8-E777-52B6-B778-8DBBC04A63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FAF171-AF80-7D19-5CF5-92109B935B70}"/>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1410863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27280-9B65-0CD3-BF80-FE72893DE82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B6A4A6F-2743-5BF5-5DBC-E858EA4C2A3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8320613-CF8C-4A58-5DE9-42AC0864B854}"/>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5" name="Footer Placeholder 4">
            <a:extLst>
              <a:ext uri="{FF2B5EF4-FFF2-40B4-BE49-F238E27FC236}">
                <a16:creationId xmlns:a16="http://schemas.microsoft.com/office/drawing/2014/main" id="{51AE42A6-160D-B712-CC6B-BEA816D41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4A5035-7703-9531-389A-09E1FA1B4467}"/>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3970308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0BBD4-707D-37B9-4364-F911C93794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A6B7F1-BE0D-5903-A766-E135B2CBDB2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75E63D-49E2-A896-E863-50D1390BDC8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C62CBE9-7579-4B88-209A-9E3919D3D452}"/>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6" name="Footer Placeholder 5">
            <a:extLst>
              <a:ext uri="{FF2B5EF4-FFF2-40B4-BE49-F238E27FC236}">
                <a16:creationId xmlns:a16="http://schemas.microsoft.com/office/drawing/2014/main" id="{65AE5A2B-E8B2-622C-5945-BEDA69ED42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855934-44C2-44D5-144D-67351EA8C0B2}"/>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24817235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EA4E9-A606-3900-B453-8D3A929EE1D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62E9267-DD89-65DA-2328-6493BCBDE8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ED209F-D32E-39A6-A0B1-7431E62268D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FA73FFC-3631-B0ED-5440-5FC2133348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10F8474-4393-A80D-D260-86EA5857766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C75641-A004-7124-4E24-14A5F3E7B916}"/>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8" name="Footer Placeholder 7">
            <a:extLst>
              <a:ext uri="{FF2B5EF4-FFF2-40B4-BE49-F238E27FC236}">
                <a16:creationId xmlns:a16="http://schemas.microsoft.com/office/drawing/2014/main" id="{6FB322C6-77ED-1D99-C878-AF4EBF03E27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82E879E-A1A6-6457-00FF-CDF89F0AF564}"/>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3885035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879F5-497D-2411-3FB3-964BDBE6BF7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3B649F0-B294-A6E1-8ADF-A55DB5699B54}"/>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4" name="Footer Placeholder 3">
            <a:extLst>
              <a:ext uri="{FF2B5EF4-FFF2-40B4-BE49-F238E27FC236}">
                <a16:creationId xmlns:a16="http://schemas.microsoft.com/office/drawing/2014/main" id="{3649AC98-F9A7-F2B5-66DF-46EAEEA6C41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B5CBD49-A7D7-4608-07F5-5D975FFF047E}"/>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4109934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4B0D5F-D17B-F2C2-469F-2B04D1778424}"/>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3" name="Footer Placeholder 2">
            <a:extLst>
              <a:ext uri="{FF2B5EF4-FFF2-40B4-BE49-F238E27FC236}">
                <a16:creationId xmlns:a16="http://schemas.microsoft.com/office/drawing/2014/main" id="{43457FF1-3916-1F08-678E-4684DEDE546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60BED7D-2A15-7033-0973-FB279B746AC1}"/>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1457720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D965A-43CA-3043-6567-D12DD1DF95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6A3643F-162E-5B1F-2C7D-52EF47754D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18E8CDA-9A7B-61E9-1F49-B1667C7269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61703C9-4085-2677-5323-4312A02EDFA4}"/>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6" name="Footer Placeholder 5">
            <a:extLst>
              <a:ext uri="{FF2B5EF4-FFF2-40B4-BE49-F238E27FC236}">
                <a16:creationId xmlns:a16="http://schemas.microsoft.com/office/drawing/2014/main" id="{24B16DA1-66BB-48C0-CD84-5BF5E22B97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9F4060-CF59-4365-77A6-F9A843681168}"/>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1838320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9AD75-86C8-81C0-0C3C-FC6DAF0191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B038FA-5D6A-D0D1-AF1C-C717CC3DBFC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3696D45-8DAF-78C0-2D70-9B1EBF4BEA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B6F1F26-9BC8-D898-8812-61E8DB8FD752}"/>
              </a:ext>
            </a:extLst>
          </p:cNvPr>
          <p:cNvSpPr>
            <a:spLocks noGrp="1"/>
          </p:cNvSpPr>
          <p:nvPr>
            <p:ph type="dt" sz="half" idx="10"/>
          </p:nvPr>
        </p:nvSpPr>
        <p:spPr/>
        <p:txBody>
          <a:bodyPr/>
          <a:lstStyle/>
          <a:p>
            <a:fld id="{512A05A8-20C3-F74B-A5F1-5D79C033C234}" type="datetimeFigureOut">
              <a:rPr lang="en-US" smtClean="0"/>
              <a:t>8/11/25</a:t>
            </a:fld>
            <a:endParaRPr lang="en-US"/>
          </a:p>
        </p:txBody>
      </p:sp>
      <p:sp>
        <p:nvSpPr>
          <p:cNvPr id="6" name="Footer Placeholder 5">
            <a:extLst>
              <a:ext uri="{FF2B5EF4-FFF2-40B4-BE49-F238E27FC236}">
                <a16:creationId xmlns:a16="http://schemas.microsoft.com/office/drawing/2014/main" id="{C913B95B-71F0-D506-3FA5-DC5A6F845E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3C189F-69B8-4D0F-489A-2D858BE2BBE0}"/>
              </a:ext>
            </a:extLst>
          </p:cNvPr>
          <p:cNvSpPr>
            <a:spLocks noGrp="1"/>
          </p:cNvSpPr>
          <p:nvPr>
            <p:ph type="sldNum" sz="quarter" idx="12"/>
          </p:nvPr>
        </p:nvSpPr>
        <p:spPr/>
        <p:txBody>
          <a:bodyPr/>
          <a:lstStyle/>
          <a:p>
            <a:fld id="{8F13A879-E5C7-BA4D-8B01-6ED2E627207F}" type="slidenum">
              <a:rPr lang="en-US" smtClean="0"/>
              <a:t>‹#›</a:t>
            </a:fld>
            <a:endParaRPr lang="en-US"/>
          </a:p>
        </p:txBody>
      </p:sp>
    </p:spTree>
    <p:extLst>
      <p:ext uri="{BB962C8B-B14F-4D97-AF65-F5344CB8AC3E}">
        <p14:creationId xmlns:p14="http://schemas.microsoft.com/office/powerpoint/2010/main" val="4211403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92A2CE-172B-6529-78DE-CE57179A5C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AA5C628-46E9-2769-0A38-9A7E66F6712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53EDAE-52E4-4C16-B9A8-0FB30D4BA76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12A05A8-20C3-F74B-A5F1-5D79C033C234}" type="datetimeFigureOut">
              <a:rPr lang="en-US" smtClean="0"/>
              <a:t>8/11/25</a:t>
            </a:fld>
            <a:endParaRPr lang="en-US"/>
          </a:p>
        </p:txBody>
      </p:sp>
      <p:sp>
        <p:nvSpPr>
          <p:cNvPr id="5" name="Footer Placeholder 4">
            <a:extLst>
              <a:ext uri="{FF2B5EF4-FFF2-40B4-BE49-F238E27FC236}">
                <a16:creationId xmlns:a16="http://schemas.microsoft.com/office/drawing/2014/main" id="{D50819F5-8D5D-E0C8-D65B-1F326340BB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6B727CB-E9B5-1434-4572-EFE0E9BA7F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F13A879-E5C7-BA4D-8B01-6ED2E627207F}" type="slidenum">
              <a:rPr lang="en-US" smtClean="0"/>
              <a:t>‹#›</a:t>
            </a:fld>
            <a:endParaRPr lang="en-US"/>
          </a:p>
        </p:txBody>
      </p:sp>
    </p:spTree>
    <p:extLst>
      <p:ext uri="{BB962C8B-B14F-4D97-AF65-F5344CB8AC3E}">
        <p14:creationId xmlns:p14="http://schemas.microsoft.com/office/powerpoint/2010/main" val="10427112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a:t>Lesson 12</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12</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1</cp:revision>
  <dcterms:created xsi:type="dcterms:W3CDTF">2025-08-11T14:11:05Z</dcterms:created>
  <dcterms:modified xsi:type="dcterms:W3CDTF">2025-08-11T14:15:01Z</dcterms:modified>
</cp:coreProperties>
</file>