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29" r:id="rId2"/>
    <p:sldId id="307" r:id="rId3"/>
    <p:sldId id="308" r:id="rId4"/>
    <p:sldId id="260" r:id="rId5"/>
    <p:sldId id="261" r:id="rId6"/>
    <p:sldId id="262" r:id="rId7"/>
    <p:sldId id="264" r:id="rId8"/>
    <p:sldId id="263" r:id="rId9"/>
    <p:sldId id="309" r:id="rId10"/>
    <p:sldId id="310" r:id="rId11"/>
    <p:sldId id="332" r:id="rId12"/>
    <p:sldId id="333" r:id="rId13"/>
    <p:sldId id="334" r:id="rId14"/>
    <p:sldId id="335" r:id="rId15"/>
    <p:sldId id="336" r:id="rId16"/>
    <p:sldId id="337" r:id="rId17"/>
    <p:sldId id="338" r:id="rId18"/>
    <p:sldId id="339" r:id="rId19"/>
    <p:sldId id="340" r:id="rId20"/>
    <p:sldId id="341" r:id="rId21"/>
    <p:sldId id="342" r:id="rId22"/>
    <p:sldId id="343" r:id="rId23"/>
    <p:sldId id="344" r:id="rId24"/>
    <p:sldId id="345" r:id="rId25"/>
    <p:sldId id="346" r:id="rId26"/>
    <p:sldId id="347" r:id="rId27"/>
    <p:sldId id="348" r:id="rId28"/>
    <p:sldId id="349" r:id="rId29"/>
    <p:sldId id="350" r:id="rId30"/>
    <p:sldId id="351" r:id="rId31"/>
    <p:sldId id="331"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15"/>
    <p:restoredTop sz="91429"/>
  </p:normalViewPr>
  <p:slideViewPr>
    <p:cSldViewPr snapToGrid="0">
      <p:cViewPr varScale="1">
        <p:scale>
          <a:sx n="41" d="100"/>
          <a:sy n="41" d="100"/>
        </p:scale>
        <p:origin x="92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37D83-CA30-DF5E-124D-555F8332109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4E052D5-80AE-0B97-B358-6C9C967ECC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DB88031-FC84-4F7B-F1B6-1D47E6E0CD4F}"/>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DA74089B-AE3E-8FFB-CD99-BA84BF77C9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B8BE09-2045-4FEC-8973-16B232AFE0B3}"/>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951528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F0B17-0879-BA18-E6C9-6AC35FEAA8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135A8B6-64DC-4D64-90E6-618D13F5AE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B87BD8-4519-978B-A527-8D34E610B5ED}"/>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DE0EB546-2985-86D0-6498-33C8128F80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7CDE1D-95B0-5ABB-FF8E-BC93773F3E93}"/>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8082070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C1CCB9-93CF-A2B6-A882-998627ACFC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8237A8-69F3-D120-F5DC-FC0EF0C65F2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8A64AF-3B50-F0E2-047E-276DD78890AF}"/>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B6708C9A-DE0F-4B04-9579-945D9A3138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EF108E-CBF9-F331-75D2-EEC99ECDDE43}"/>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2764489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34BC3-CE47-D0CE-B547-B9BFF0EFE2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1ADD106-F5B9-98C1-C7FE-35217856489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E7ED67-593F-077C-E339-A085176A4740}"/>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E467561D-CBAE-8A5D-F5E0-6C333FD1F2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F4B714-7334-9A09-2496-3D2D6B7C985A}"/>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2383408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C25BF-076F-CD3B-6E13-5A0FE236C9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43BD50A-0446-354D-8918-AC75BFAA615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104BD1B-DCC2-C57B-1873-BAEBA744ED2C}"/>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CC649BD7-ACB5-15C0-A12F-ABADE5E789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71B842-1514-9278-3C9D-468FD609B33B}"/>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634487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FC2B4-E57F-54C0-7514-A98F57B35AC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836A045-517F-A386-5E0D-C2F5EEE22E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54CAE23-DA2D-2082-0D11-3E807719AAB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FB006D-8241-8DF2-7B2A-9FE0FB381094}"/>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6" name="Footer Placeholder 5">
            <a:extLst>
              <a:ext uri="{FF2B5EF4-FFF2-40B4-BE49-F238E27FC236}">
                <a16:creationId xmlns:a16="http://schemas.microsoft.com/office/drawing/2014/main" id="{E5F3B78A-9188-F12E-67F5-DE5C156B3A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798D68-622E-7A81-0A53-02222E6BC3CC}"/>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103432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94247-EF7E-AF9E-0895-5CC6DCAA84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8B2A3E4-9955-E0AD-B31E-0ABC196612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75BEEA-78BC-838D-B092-880DC52C3B0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EAAF66-3EF1-931E-8B08-7BB30D6B81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0850FA6-2A63-B975-0B91-602E6D880B4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F61531D-A3A9-A606-583D-03C6C6F208EC}"/>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8" name="Footer Placeholder 7">
            <a:extLst>
              <a:ext uri="{FF2B5EF4-FFF2-40B4-BE49-F238E27FC236}">
                <a16:creationId xmlns:a16="http://schemas.microsoft.com/office/drawing/2014/main" id="{3E09B775-D857-AFC8-CA97-F56EAA8EC8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A30593-C19F-0896-1FE4-E52501F1B94E}"/>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1423772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DBEEA-8BEF-444A-E1D7-95ECBD00F32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77E4FE6-8772-25CA-FFD4-03D0839A1985}"/>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4" name="Footer Placeholder 3">
            <a:extLst>
              <a:ext uri="{FF2B5EF4-FFF2-40B4-BE49-F238E27FC236}">
                <a16:creationId xmlns:a16="http://schemas.microsoft.com/office/drawing/2014/main" id="{59B81D6B-9E2A-3A7A-28C8-A1800C9DF5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D50F1F-F850-CD68-4F24-4F5B67E7EFB5}"/>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1777468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5D7B0B2-D484-8858-6468-5A496256D805}"/>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3" name="Footer Placeholder 2">
            <a:extLst>
              <a:ext uri="{FF2B5EF4-FFF2-40B4-BE49-F238E27FC236}">
                <a16:creationId xmlns:a16="http://schemas.microsoft.com/office/drawing/2014/main" id="{7F42955B-A6E9-66C1-B97C-AAC5FCC227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60709A0-EFC1-123D-7CA1-D40250638D63}"/>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1354998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BB02E-B952-DE71-1413-FEB307811D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0CCC967-6AC5-80E4-7404-70A3878B7E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46EF44A-0E79-9D0C-52A4-2FB13E942F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E487B0-5665-B625-0E7D-54D552F95063}"/>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6" name="Footer Placeholder 5">
            <a:extLst>
              <a:ext uri="{FF2B5EF4-FFF2-40B4-BE49-F238E27FC236}">
                <a16:creationId xmlns:a16="http://schemas.microsoft.com/office/drawing/2014/main" id="{D55E9DEF-474B-EDED-A1F6-53223647D24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04E44DD-F222-BFF8-52F6-C525E5A17047}"/>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2600492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A9407-685A-DBEF-9495-A497FEF19A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EF9077-C9DA-BEBB-2FDF-FBA04000D8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35B7ED6-3698-10DF-E404-44290E4D55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076DDBC-9715-3249-799B-5D0728C3FE27}"/>
              </a:ext>
            </a:extLst>
          </p:cNvPr>
          <p:cNvSpPr>
            <a:spLocks noGrp="1"/>
          </p:cNvSpPr>
          <p:nvPr>
            <p:ph type="dt" sz="half" idx="10"/>
          </p:nvPr>
        </p:nvSpPr>
        <p:spPr/>
        <p:txBody>
          <a:bodyPr/>
          <a:lstStyle/>
          <a:p>
            <a:fld id="{55AF5CD5-DD00-2645-8964-31250B13F082}" type="datetimeFigureOut">
              <a:rPr lang="en-US" smtClean="0"/>
              <a:t>8/11/25</a:t>
            </a:fld>
            <a:endParaRPr lang="en-US"/>
          </a:p>
        </p:txBody>
      </p:sp>
      <p:sp>
        <p:nvSpPr>
          <p:cNvPr id="6" name="Footer Placeholder 5">
            <a:extLst>
              <a:ext uri="{FF2B5EF4-FFF2-40B4-BE49-F238E27FC236}">
                <a16:creationId xmlns:a16="http://schemas.microsoft.com/office/drawing/2014/main" id="{FA892B18-87C3-4469-2D11-23BA7F65C53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FA21D3-879E-F99C-9345-F52377981360}"/>
              </a:ext>
            </a:extLst>
          </p:cNvPr>
          <p:cNvSpPr>
            <a:spLocks noGrp="1"/>
          </p:cNvSpPr>
          <p:nvPr>
            <p:ph type="sldNum" sz="quarter" idx="12"/>
          </p:nvPr>
        </p:nvSpPr>
        <p:spPr/>
        <p:txBody>
          <a:bodyPr/>
          <a:lstStyle/>
          <a:p>
            <a:fld id="{8BA41570-0F5D-6C45-9258-D73AF5CDD68C}" type="slidenum">
              <a:rPr lang="en-US" smtClean="0"/>
              <a:t>‹#›</a:t>
            </a:fld>
            <a:endParaRPr lang="en-US"/>
          </a:p>
        </p:txBody>
      </p:sp>
    </p:spTree>
    <p:extLst>
      <p:ext uri="{BB962C8B-B14F-4D97-AF65-F5344CB8AC3E}">
        <p14:creationId xmlns:p14="http://schemas.microsoft.com/office/powerpoint/2010/main" val="1624151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3B2810-E513-7006-CCF3-B39C2B133C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9467DD-5695-C3CC-01A6-7E390D881E7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3DF2E0-867A-F476-F185-F8E8AD2FF60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5AF5CD5-DD00-2645-8964-31250B13F082}" type="datetimeFigureOut">
              <a:rPr lang="en-US" smtClean="0"/>
              <a:t>8/11/25</a:t>
            </a:fld>
            <a:endParaRPr lang="en-US"/>
          </a:p>
        </p:txBody>
      </p:sp>
      <p:sp>
        <p:nvSpPr>
          <p:cNvPr id="5" name="Footer Placeholder 4">
            <a:extLst>
              <a:ext uri="{FF2B5EF4-FFF2-40B4-BE49-F238E27FC236}">
                <a16:creationId xmlns:a16="http://schemas.microsoft.com/office/drawing/2014/main" id="{C80E342E-C46D-0D9C-976B-ADA4C7E16A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917F692-4E97-ADFA-3412-9D3DECB9C0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BA41570-0F5D-6C45-9258-D73AF5CDD68C}" type="slidenum">
              <a:rPr lang="en-US" smtClean="0"/>
              <a:t>‹#›</a:t>
            </a:fld>
            <a:endParaRPr lang="en-US"/>
          </a:p>
        </p:txBody>
      </p:sp>
    </p:spTree>
    <p:extLst>
      <p:ext uri="{BB962C8B-B14F-4D97-AF65-F5344CB8AC3E}">
        <p14:creationId xmlns:p14="http://schemas.microsoft.com/office/powerpoint/2010/main" val="4195588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279589276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79247572"/>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1809957"/>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80207099"/>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4821836"/>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78933762"/>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24761556"/>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6583822"/>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10152452"/>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09277600"/>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04911062"/>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48337336"/>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12788032"/>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85397423"/>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56166225"/>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7095115"/>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59986979"/>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180816"/>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95638032"/>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8" name="Audio 17">
            <a:extLst>
              <a:ext uri="{FF2B5EF4-FFF2-40B4-BE49-F238E27FC236}">
                <a16:creationId xmlns:a16="http://schemas.microsoft.com/office/drawing/2014/main" id="{BC41392A-0FDE-9607-8588-ED30F4A6EC5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32127597"/>
      </p:ext>
    </p:extLst>
  </p:cSld>
  <p:clrMapOvr>
    <a:masterClrMapping/>
  </p:clrMapOvr>
  <mc:AlternateContent xmlns:mc="http://schemas.openxmlformats.org/markup-compatibility/2006" xmlns:p14="http://schemas.microsoft.com/office/powerpoint/2010/main">
    <mc:Choice Requires="p14">
      <p:transition spd="slow" p14:dur="2000" advTm="5987"/>
    </mc:Choice>
    <mc:Fallback xmlns="">
      <p:transition spd="slow" advTm="5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8 </a:t>
            </a:r>
          </a:p>
        </p:txBody>
      </p:sp>
      <p:pic>
        <p:nvPicPr>
          <p:cNvPr id="22" name="Audio 21">
            <a:extLst>
              <a:ext uri="{FF2B5EF4-FFF2-40B4-BE49-F238E27FC236}">
                <a16:creationId xmlns:a16="http://schemas.microsoft.com/office/drawing/2014/main" id="{99AB4C65-AFC8-CA4F-EF8B-F88BF997E10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38654751"/>
      </p:ext>
    </p:extLst>
  </p:cSld>
  <p:clrMapOvr>
    <a:masterClrMapping/>
  </p:clrMapOvr>
  <mc:AlternateContent xmlns:mc="http://schemas.openxmlformats.org/markup-compatibility/2006" xmlns:p14="http://schemas.microsoft.com/office/powerpoint/2010/main">
    <mc:Choice Requires="p14">
      <p:transition spd="slow" p14:dur="2000" advTm="4000"/>
    </mc:Choice>
    <mc:Fallback xmlns="">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83011121"/>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51B83-A07F-C4DE-C413-CA65BF9492E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FE7F18-6494-EE54-E57C-CDCD57EDF697}"/>
              </a:ext>
            </a:extLst>
          </p:cNvPr>
          <p:cNvSpPr>
            <a:spLocks noGrp="1"/>
          </p:cNvSpPr>
          <p:nvPr>
            <p:ph idx="1"/>
          </p:nvPr>
        </p:nvSpPr>
        <p:spPr>
          <a:xfrm>
            <a:off x="660763" y="587829"/>
            <a:ext cx="10870474" cy="6100354"/>
          </a:xfrm>
        </p:spPr>
        <p:txBody>
          <a:bodyPr>
            <a:normAutofit fontScale="77500" lnSpcReduction="20000"/>
          </a:bodyPr>
          <a:lstStyle/>
          <a:p>
            <a:pPr marL="0" indent="0" algn="ctr">
              <a:lnSpc>
                <a:spcPct val="120000"/>
              </a:lnSpc>
              <a:buNone/>
            </a:pPr>
            <a:r>
              <a:rPr lang="en-US" sz="5200" dirty="0">
                <a:latin typeface="Times New Roman" panose="02020603050405020304" pitchFamily="18" charset="0"/>
                <a:cs typeface="Times New Roman" panose="02020603050405020304" pitchFamily="18" charset="0"/>
              </a:rPr>
              <a:t>Now it is time to complete as many problems as you can. You will have 1 minute. Ready. Begin.</a:t>
            </a:r>
          </a:p>
          <a:p>
            <a:pPr marL="0" indent="0" algn="ctr">
              <a:lnSpc>
                <a:spcPct val="120000"/>
              </a:lnSpc>
              <a:buNone/>
            </a:pPr>
            <a:endParaRPr lang="en-US" sz="5200" dirty="0">
              <a:latin typeface="Times New Roman" panose="02020603050405020304" pitchFamily="18" charset="0"/>
              <a:cs typeface="Times New Roman" panose="02020603050405020304" pitchFamily="18" charset="0"/>
            </a:endParaRPr>
          </a:p>
          <a:p>
            <a:pPr marL="0" indent="0" algn="ctr">
              <a:lnSpc>
                <a:spcPct val="120000"/>
              </a:lnSpc>
              <a:buNone/>
            </a:pPr>
            <a:r>
              <a:rPr lang="en-US" sz="5200" dirty="0">
                <a:latin typeface="Times New Roman" panose="02020603050405020304" pitchFamily="18" charset="0"/>
                <a:cs typeface="Times New Roman" panose="02020603050405020304" pitchFamily="18" charset="0"/>
              </a:rPr>
              <a:t>Stop! Now count the number of problems you completed and write it at the bottom of the page (provide 20 s). One last thing, write todays score on tomorrows facts on fire page. You will compare how many problems you do tomorrow to this score to see if you got a better score.</a:t>
            </a:r>
          </a:p>
          <a:p>
            <a:pPr marL="0" indent="0">
              <a:buNone/>
            </a:pPr>
            <a:endParaRPr lang="en-US" dirty="0"/>
          </a:p>
        </p:txBody>
      </p:sp>
      <p:pic>
        <p:nvPicPr>
          <p:cNvPr id="15" name="Audio 14">
            <a:extLst>
              <a:ext uri="{FF2B5EF4-FFF2-40B4-BE49-F238E27FC236}">
                <a16:creationId xmlns:a16="http://schemas.microsoft.com/office/drawing/2014/main" id="{4AD3E77C-F5C5-0CFA-53DE-FC9720204C3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701081"/>
      </p:ext>
    </p:extLst>
  </p:cSld>
  <p:clrMapOvr>
    <a:masterClrMapping/>
  </p:clrMapOvr>
  <mc:AlternateContent xmlns:mc="http://schemas.openxmlformats.org/markup-compatibility/2006" xmlns:p14="http://schemas.microsoft.com/office/powerpoint/2010/main">
    <mc:Choice Requires="p14">
      <p:transition spd="slow" p14:dur="2000" advTm="109438"/>
    </mc:Choice>
    <mc:Fallback xmlns="">
      <p:transition spd="slow" advTm="109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601184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8</a:t>
            </a:r>
          </a:p>
        </p:txBody>
      </p:sp>
      <p:pic>
        <p:nvPicPr>
          <p:cNvPr id="55" name="Audio 54">
            <a:extLst>
              <a:ext uri="{FF2B5EF4-FFF2-40B4-BE49-F238E27FC236}">
                <a16:creationId xmlns:a16="http://schemas.microsoft.com/office/drawing/2014/main" id="{054F61D6-E58E-4CD6-D661-2BFE6ED06A4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57339"/>
      </p:ext>
    </p:extLst>
  </p:cSld>
  <p:clrMapOvr>
    <a:masterClrMapping/>
  </p:clrMapOvr>
  <mc:AlternateContent xmlns:mc="http://schemas.openxmlformats.org/markup-compatibility/2006" xmlns:p14="http://schemas.microsoft.com/office/powerpoint/2010/main">
    <mc:Choice Requires="p14">
      <p:transition spd="slow" p14:dur="2000" advTm="6382"/>
    </mc:Choice>
    <mc:Fallback xmlns="">
      <p:transition spd="slow" advTm="6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5"/>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55"/>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56 </a:t>
            </a:r>
          </a:p>
        </p:txBody>
      </p:sp>
      <p:pic>
        <p:nvPicPr>
          <p:cNvPr id="34" name="Audio 33">
            <a:extLst>
              <a:ext uri="{FF2B5EF4-FFF2-40B4-BE49-F238E27FC236}">
                <a16:creationId xmlns:a16="http://schemas.microsoft.com/office/drawing/2014/main" id="{FB3A6E65-2A67-997B-BB54-B74E243A423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65645966"/>
      </p:ext>
    </p:extLst>
  </p:cSld>
  <p:clrMapOvr>
    <a:masterClrMapping/>
  </p:clrMapOvr>
  <mc:AlternateContent xmlns:mc="http://schemas.openxmlformats.org/markup-compatibility/2006" xmlns:p14="http://schemas.microsoft.com/office/powerpoint/2010/main">
    <mc:Choice Requires="p14">
      <p:transition spd="slow" p14:dur="2000" advTm="4895"/>
    </mc:Choice>
    <mc:Fallback xmlns="">
      <p:transition spd="slow" advTm="4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163787" y="4091781"/>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56</a:t>
            </a:r>
          </a:p>
        </p:txBody>
      </p:sp>
      <p:pic>
        <p:nvPicPr>
          <p:cNvPr id="27" name="Audio 26">
            <a:extLst>
              <a:ext uri="{FF2B5EF4-FFF2-40B4-BE49-F238E27FC236}">
                <a16:creationId xmlns:a16="http://schemas.microsoft.com/office/drawing/2014/main" id="{3F9CA5C3-E399-F223-CDDC-9846FAD0340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03899647"/>
      </p:ext>
    </p:extLst>
  </p:cSld>
  <p:clrMapOvr>
    <a:masterClrMapping/>
  </p:clrMapOvr>
  <mc:AlternateContent xmlns:mc="http://schemas.openxmlformats.org/markup-compatibility/2006" xmlns:p14="http://schemas.microsoft.com/office/powerpoint/2010/main">
    <mc:Choice Requires="p14">
      <p:transition spd="slow" p14:dur="2000" advTm="6568"/>
    </mc:Choice>
    <mc:Fallback xmlns="">
      <p:transition spd="slow" advTm="65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9" name="Audio 8">
            <a:extLst>
              <a:ext uri="{FF2B5EF4-FFF2-40B4-BE49-F238E27FC236}">
                <a16:creationId xmlns:a16="http://schemas.microsoft.com/office/drawing/2014/main" id="{EEB03CAC-2B63-DAFE-63ED-F4ADDC3D462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Tm="4151"/>
    </mc:Choice>
    <mc:Fallback xmlns="">
      <p:transition spd="slow" advTm="41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6</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5" name="Audio 14">
            <a:extLst>
              <a:ext uri="{FF2B5EF4-FFF2-40B4-BE49-F238E27FC236}">
                <a16:creationId xmlns:a16="http://schemas.microsoft.com/office/drawing/2014/main" id="{A7073711-57BE-C493-162A-309915BEF1B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Tm="6138"/>
    </mc:Choice>
    <mc:Fallback xmlns="">
      <p:transition spd="slow" advTm="61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400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8B078AF4-739C-7127-63F2-158CC118EDE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Tm="4412"/>
    </mc:Choice>
    <mc:Fallback xmlns="">
      <p:transition spd="slow" advTm="44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319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31</vt:lpstr>
      <vt:lpstr>PowerPoint Presentation</vt:lpstr>
      <vt:lpstr>4 x 2 8 </vt:lpstr>
      <vt:lpstr>4 x 2  </vt:lpstr>
      <vt:lpstr>8 x 7 56 </vt:lpstr>
      <vt:lpstr>8 x 7  </vt:lpstr>
      <vt:lpstr>4 x 6 24 </vt:lpstr>
      <vt:lpstr>4 x 6  </vt:lpstr>
      <vt:lpstr>9 x 2 18 </vt:lpstr>
      <vt:lpstr>9 x 2  </vt:lpstr>
      <vt:lpstr>8 x 7  </vt:lpstr>
      <vt:lpstr>9 x 2  </vt:lpstr>
      <vt:lpstr>4 x 6  </vt:lpstr>
      <vt:lpstr>4 x 2  </vt:lpstr>
      <vt:lpstr>4 x 6  </vt:lpstr>
      <vt:lpstr>4 x 2  </vt:lpstr>
      <vt:lpstr>9 x 2  </vt:lpstr>
      <vt:lpstr>8 x 7  </vt:lpstr>
      <vt:lpstr>9 x 2  </vt:lpstr>
      <vt:lpstr>4 x 6  </vt:lpstr>
      <vt:lpstr>8 x 7  </vt:lpstr>
      <vt:lpstr>4 x 2  </vt:lpstr>
      <vt:lpstr>8 x 7  </vt:lpstr>
      <vt:lpstr>4 x 2  </vt:lpstr>
      <vt:lpstr>4 x 6  </vt:lpstr>
      <vt:lpstr>9 x 2  </vt:lpstr>
      <vt:lpstr>4 x 2  </vt:lpstr>
      <vt:lpstr>8 x 7  </vt:lpstr>
      <vt:lpstr>9 x 2  </vt:lpstr>
      <vt:lpstr>4 x 6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2025-08-11T17:20:16Z</dcterms:created>
  <dcterms:modified xsi:type="dcterms:W3CDTF">2025-08-11T17:23:12Z</dcterms:modified>
</cp:coreProperties>
</file>