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15"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6"/>
  </p:normalViewPr>
  <p:slideViewPr>
    <p:cSldViewPr snapToGrid="0">
      <p:cViewPr varScale="1">
        <p:scale>
          <a:sx n="100" d="100"/>
          <a:sy n="100" d="100"/>
        </p:scale>
        <p:origin x="8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B59A7C-9A6B-86CF-E8E3-76A84F00EA4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2EF0D4B-EB19-C184-AA8B-414E246BC8F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4FFF633-4622-BC48-FE49-41BBD0096E40}"/>
              </a:ext>
            </a:extLst>
          </p:cNvPr>
          <p:cNvSpPr>
            <a:spLocks noGrp="1"/>
          </p:cNvSpPr>
          <p:nvPr>
            <p:ph type="dt" sz="half" idx="10"/>
          </p:nvPr>
        </p:nvSpPr>
        <p:spPr/>
        <p:txBody>
          <a:bodyPr/>
          <a:lstStyle/>
          <a:p>
            <a:fld id="{C246D436-C949-D748-8E97-1393EF0D2A64}" type="datetimeFigureOut">
              <a:rPr lang="en-US" smtClean="0"/>
              <a:t>8/11/25</a:t>
            </a:fld>
            <a:endParaRPr lang="en-US"/>
          </a:p>
        </p:txBody>
      </p:sp>
      <p:sp>
        <p:nvSpPr>
          <p:cNvPr id="5" name="Footer Placeholder 4">
            <a:extLst>
              <a:ext uri="{FF2B5EF4-FFF2-40B4-BE49-F238E27FC236}">
                <a16:creationId xmlns:a16="http://schemas.microsoft.com/office/drawing/2014/main" id="{8E660276-9D7D-BDD2-D065-FC6AA83E19F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DB70AA3-4B91-D23D-85CB-EFC3488B6889}"/>
              </a:ext>
            </a:extLst>
          </p:cNvPr>
          <p:cNvSpPr>
            <a:spLocks noGrp="1"/>
          </p:cNvSpPr>
          <p:nvPr>
            <p:ph type="sldNum" sz="quarter" idx="12"/>
          </p:nvPr>
        </p:nvSpPr>
        <p:spPr/>
        <p:txBody>
          <a:bodyPr/>
          <a:lstStyle/>
          <a:p>
            <a:fld id="{947E6592-3AA8-E54E-96E6-2F8C2743D47D}" type="slidenum">
              <a:rPr lang="en-US" smtClean="0"/>
              <a:t>‹#›</a:t>
            </a:fld>
            <a:endParaRPr lang="en-US"/>
          </a:p>
        </p:txBody>
      </p:sp>
    </p:spTree>
    <p:extLst>
      <p:ext uri="{BB962C8B-B14F-4D97-AF65-F5344CB8AC3E}">
        <p14:creationId xmlns:p14="http://schemas.microsoft.com/office/powerpoint/2010/main" val="37068026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78F81C-5BB6-BCB5-D13C-7B5FD980489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14EB0F0-7AB4-32A1-FA95-6D756174BE7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070F7C9-4F2F-95A2-520C-3F2B78E6D274}"/>
              </a:ext>
            </a:extLst>
          </p:cNvPr>
          <p:cNvSpPr>
            <a:spLocks noGrp="1"/>
          </p:cNvSpPr>
          <p:nvPr>
            <p:ph type="dt" sz="half" idx="10"/>
          </p:nvPr>
        </p:nvSpPr>
        <p:spPr/>
        <p:txBody>
          <a:bodyPr/>
          <a:lstStyle/>
          <a:p>
            <a:fld id="{C246D436-C949-D748-8E97-1393EF0D2A64}" type="datetimeFigureOut">
              <a:rPr lang="en-US" smtClean="0"/>
              <a:t>8/11/25</a:t>
            </a:fld>
            <a:endParaRPr lang="en-US"/>
          </a:p>
        </p:txBody>
      </p:sp>
      <p:sp>
        <p:nvSpPr>
          <p:cNvPr id="5" name="Footer Placeholder 4">
            <a:extLst>
              <a:ext uri="{FF2B5EF4-FFF2-40B4-BE49-F238E27FC236}">
                <a16:creationId xmlns:a16="http://schemas.microsoft.com/office/drawing/2014/main" id="{CA354E1F-2C45-194C-836F-86DBA711EE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6F0A518-C3AA-6D7D-A251-A0372BF46D0B}"/>
              </a:ext>
            </a:extLst>
          </p:cNvPr>
          <p:cNvSpPr>
            <a:spLocks noGrp="1"/>
          </p:cNvSpPr>
          <p:nvPr>
            <p:ph type="sldNum" sz="quarter" idx="12"/>
          </p:nvPr>
        </p:nvSpPr>
        <p:spPr/>
        <p:txBody>
          <a:bodyPr/>
          <a:lstStyle/>
          <a:p>
            <a:fld id="{947E6592-3AA8-E54E-96E6-2F8C2743D47D}" type="slidenum">
              <a:rPr lang="en-US" smtClean="0"/>
              <a:t>‹#›</a:t>
            </a:fld>
            <a:endParaRPr lang="en-US"/>
          </a:p>
        </p:txBody>
      </p:sp>
    </p:spTree>
    <p:extLst>
      <p:ext uri="{BB962C8B-B14F-4D97-AF65-F5344CB8AC3E}">
        <p14:creationId xmlns:p14="http://schemas.microsoft.com/office/powerpoint/2010/main" val="12068271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B2879C6-86B9-4D31-44B6-368AB0D9E83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E031525-8A01-3119-C6B2-64901B2D0BE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97054E5-4DCA-DF55-2389-E55CFCDF28A7}"/>
              </a:ext>
            </a:extLst>
          </p:cNvPr>
          <p:cNvSpPr>
            <a:spLocks noGrp="1"/>
          </p:cNvSpPr>
          <p:nvPr>
            <p:ph type="dt" sz="half" idx="10"/>
          </p:nvPr>
        </p:nvSpPr>
        <p:spPr/>
        <p:txBody>
          <a:bodyPr/>
          <a:lstStyle/>
          <a:p>
            <a:fld id="{C246D436-C949-D748-8E97-1393EF0D2A64}" type="datetimeFigureOut">
              <a:rPr lang="en-US" smtClean="0"/>
              <a:t>8/11/25</a:t>
            </a:fld>
            <a:endParaRPr lang="en-US"/>
          </a:p>
        </p:txBody>
      </p:sp>
      <p:sp>
        <p:nvSpPr>
          <p:cNvPr id="5" name="Footer Placeholder 4">
            <a:extLst>
              <a:ext uri="{FF2B5EF4-FFF2-40B4-BE49-F238E27FC236}">
                <a16:creationId xmlns:a16="http://schemas.microsoft.com/office/drawing/2014/main" id="{50F73C29-0F86-E7E3-59B6-07FDCB6E6A2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03010D-D1DB-6753-E755-A79F8E681B54}"/>
              </a:ext>
            </a:extLst>
          </p:cNvPr>
          <p:cNvSpPr>
            <a:spLocks noGrp="1"/>
          </p:cNvSpPr>
          <p:nvPr>
            <p:ph type="sldNum" sz="quarter" idx="12"/>
          </p:nvPr>
        </p:nvSpPr>
        <p:spPr/>
        <p:txBody>
          <a:bodyPr/>
          <a:lstStyle/>
          <a:p>
            <a:fld id="{947E6592-3AA8-E54E-96E6-2F8C2743D47D}" type="slidenum">
              <a:rPr lang="en-US" smtClean="0"/>
              <a:t>‹#›</a:t>
            </a:fld>
            <a:endParaRPr lang="en-US"/>
          </a:p>
        </p:txBody>
      </p:sp>
    </p:spTree>
    <p:extLst>
      <p:ext uri="{BB962C8B-B14F-4D97-AF65-F5344CB8AC3E}">
        <p14:creationId xmlns:p14="http://schemas.microsoft.com/office/powerpoint/2010/main" val="36633613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614C0-71A2-8599-2A10-A03CB33C96A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07D2617-8E7C-57F8-5F86-54C9B464237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70E2B6C-6B53-CBE3-885B-CBC0F213359D}"/>
              </a:ext>
            </a:extLst>
          </p:cNvPr>
          <p:cNvSpPr>
            <a:spLocks noGrp="1"/>
          </p:cNvSpPr>
          <p:nvPr>
            <p:ph type="dt" sz="half" idx="10"/>
          </p:nvPr>
        </p:nvSpPr>
        <p:spPr/>
        <p:txBody>
          <a:bodyPr/>
          <a:lstStyle/>
          <a:p>
            <a:fld id="{C246D436-C949-D748-8E97-1393EF0D2A64}" type="datetimeFigureOut">
              <a:rPr lang="en-US" smtClean="0"/>
              <a:t>8/11/25</a:t>
            </a:fld>
            <a:endParaRPr lang="en-US"/>
          </a:p>
        </p:txBody>
      </p:sp>
      <p:sp>
        <p:nvSpPr>
          <p:cNvPr id="5" name="Footer Placeholder 4">
            <a:extLst>
              <a:ext uri="{FF2B5EF4-FFF2-40B4-BE49-F238E27FC236}">
                <a16:creationId xmlns:a16="http://schemas.microsoft.com/office/drawing/2014/main" id="{C167CEE2-8D46-D32A-CEA7-AEA22B480E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192899-052D-251B-641D-2BF8EDEF4F0A}"/>
              </a:ext>
            </a:extLst>
          </p:cNvPr>
          <p:cNvSpPr>
            <a:spLocks noGrp="1"/>
          </p:cNvSpPr>
          <p:nvPr>
            <p:ph type="sldNum" sz="quarter" idx="12"/>
          </p:nvPr>
        </p:nvSpPr>
        <p:spPr/>
        <p:txBody>
          <a:bodyPr/>
          <a:lstStyle/>
          <a:p>
            <a:fld id="{947E6592-3AA8-E54E-96E6-2F8C2743D47D}" type="slidenum">
              <a:rPr lang="en-US" smtClean="0"/>
              <a:t>‹#›</a:t>
            </a:fld>
            <a:endParaRPr lang="en-US"/>
          </a:p>
        </p:txBody>
      </p:sp>
    </p:spTree>
    <p:extLst>
      <p:ext uri="{BB962C8B-B14F-4D97-AF65-F5344CB8AC3E}">
        <p14:creationId xmlns:p14="http://schemas.microsoft.com/office/powerpoint/2010/main" val="11706223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312725-4C3F-97E5-12EA-DE0D98B2B25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A6B18C4-FD35-DF95-7D88-C5EA0A13E8DD}"/>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64782BD-9D74-D780-738F-83B0A2821C34}"/>
              </a:ext>
            </a:extLst>
          </p:cNvPr>
          <p:cNvSpPr>
            <a:spLocks noGrp="1"/>
          </p:cNvSpPr>
          <p:nvPr>
            <p:ph type="dt" sz="half" idx="10"/>
          </p:nvPr>
        </p:nvSpPr>
        <p:spPr/>
        <p:txBody>
          <a:bodyPr/>
          <a:lstStyle/>
          <a:p>
            <a:fld id="{C246D436-C949-D748-8E97-1393EF0D2A64}" type="datetimeFigureOut">
              <a:rPr lang="en-US" smtClean="0"/>
              <a:t>8/11/25</a:t>
            </a:fld>
            <a:endParaRPr lang="en-US"/>
          </a:p>
        </p:txBody>
      </p:sp>
      <p:sp>
        <p:nvSpPr>
          <p:cNvPr id="5" name="Footer Placeholder 4">
            <a:extLst>
              <a:ext uri="{FF2B5EF4-FFF2-40B4-BE49-F238E27FC236}">
                <a16:creationId xmlns:a16="http://schemas.microsoft.com/office/drawing/2014/main" id="{9CE8027E-7114-C629-1D55-20B61A37FC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3EDCC99-E621-AF73-F438-4AAD10D3AF3C}"/>
              </a:ext>
            </a:extLst>
          </p:cNvPr>
          <p:cNvSpPr>
            <a:spLocks noGrp="1"/>
          </p:cNvSpPr>
          <p:nvPr>
            <p:ph type="sldNum" sz="quarter" idx="12"/>
          </p:nvPr>
        </p:nvSpPr>
        <p:spPr/>
        <p:txBody>
          <a:bodyPr/>
          <a:lstStyle/>
          <a:p>
            <a:fld id="{947E6592-3AA8-E54E-96E6-2F8C2743D47D}" type="slidenum">
              <a:rPr lang="en-US" smtClean="0"/>
              <a:t>‹#›</a:t>
            </a:fld>
            <a:endParaRPr lang="en-US"/>
          </a:p>
        </p:txBody>
      </p:sp>
    </p:spTree>
    <p:extLst>
      <p:ext uri="{BB962C8B-B14F-4D97-AF65-F5344CB8AC3E}">
        <p14:creationId xmlns:p14="http://schemas.microsoft.com/office/powerpoint/2010/main" val="37776669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D97289-C71F-69BB-BD71-DD3174423B2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5B2668E-4FC1-42F5-CAB5-9661DAB1D09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55F0935-98F2-42B2-0260-B41C0FD2460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9DB1381-247F-7097-B614-C07DFE26BAA1}"/>
              </a:ext>
            </a:extLst>
          </p:cNvPr>
          <p:cNvSpPr>
            <a:spLocks noGrp="1"/>
          </p:cNvSpPr>
          <p:nvPr>
            <p:ph type="dt" sz="half" idx="10"/>
          </p:nvPr>
        </p:nvSpPr>
        <p:spPr/>
        <p:txBody>
          <a:bodyPr/>
          <a:lstStyle/>
          <a:p>
            <a:fld id="{C246D436-C949-D748-8E97-1393EF0D2A64}" type="datetimeFigureOut">
              <a:rPr lang="en-US" smtClean="0"/>
              <a:t>8/11/25</a:t>
            </a:fld>
            <a:endParaRPr lang="en-US"/>
          </a:p>
        </p:txBody>
      </p:sp>
      <p:sp>
        <p:nvSpPr>
          <p:cNvPr id="6" name="Footer Placeholder 5">
            <a:extLst>
              <a:ext uri="{FF2B5EF4-FFF2-40B4-BE49-F238E27FC236}">
                <a16:creationId xmlns:a16="http://schemas.microsoft.com/office/drawing/2014/main" id="{23D9B258-0024-5087-44E6-AD20A2B1F2B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AD8256E-89A5-5913-EBFB-92D2D43157C5}"/>
              </a:ext>
            </a:extLst>
          </p:cNvPr>
          <p:cNvSpPr>
            <a:spLocks noGrp="1"/>
          </p:cNvSpPr>
          <p:nvPr>
            <p:ph type="sldNum" sz="quarter" idx="12"/>
          </p:nvPr>
        </p:nvSpPr>
        <p:spPr/>
        <p:txBody>
          <a:bodyPr/>
          <a:lstStyle/>
          <a:p>
            <a:fld id="{947E6592-3AA8-E54E-96E6-2F8C2743D47D}" type="slidenum">
              <a:rPr lang="en-US" smtClean="0"/>
              <a:t>‹#›</a:t>
            </a:fld>
            <a:endParaRPr lang="en-US"/>
          </a:p>
        </p:txBody>
      </p:sp>
    </p:spTree>
    <p:extLst>
      <p:ext uri="{BB962C8B-B14F-4D97-AF65-F5344CB8AC3E}">
        <p14:creationId xmlns:p14="http://schemas.microsoft.com/office/powerpoint/2010/main" val="19780559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19B679-C165-19D4-6A02-4372B9C144E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7D63104-C72A-7BAA-EFFE-0637902480A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AD62900-4961-145C-6500-400BA881849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B759B57-F84C-E224-8C7C-12E4D267241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1BADB50-AEC2-9DA0-62D9-375B1601AFD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63AB193-117B-4762-8EF3-8997F94C64B4}"/>
              </a:ext>
            </a:extLst>
          </p:cNvPr>
          <p:cNvSpPr>
            <a:spLocks noGrp="1"/>
          </p:cNvSpPr>
          <p:nvPr>
            <p:ph type="dt" sz="half" idx="10"/>
          </p:nvPr>
        </p:nvSpPr>
        <p:spPr/>
        <p:txBody>
          <a:bodyPr/>
          <a:lstStyle/>
          <a:p>
            <a:fld id="{C246D436-C949-D748-8E97-1393EF0D2A64}" type="datetimeFigureOut">
              <a:rPr lang="en-US" smtClean="0"/>
              <a:t>8/11/25</a:t>
            </a:fld>
            <a:endParaRPr lang="en-US"/>
          </a:p>
        </p:txBody>
      </p:sp>
      <p:sp>
        <p:nvSpPr>
          <p:cNvPr id="8" name="Footer Placeholder 7">
            <a:extLst>
              <a:ext uri="{FF2B5EF4-FFF2-40B4-BE49-F238E27FC236}">
                <a16:creationId xmlns:a16="http://schemas.microsoft.com/office/drawing/2014/main" id="{720EB6CC-C444-779F-D55D-44B7110597B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9D2083E-5668-7ED7-055E-1A2D66A9DF5A}"/>
              </a:ext>
            </a:extLst>
          </p:cNvPr>
          <p:cNvSpPr>
            <a:spLocks noGrp="1"/>
          </p:cNvSpPr>
          <p:nvPr>
            <p:ph type="sldNum" sz="quarter" idx="12"/>
          </p:nvPr>
        </p:nvSpPr>
        <p:spPr/>
        <p:txBody>
          <a:bodyPr/>
          <a:lstStyle/>
          <a:p>
            <a:fld id="{947E6592-3AA8-E54E-96E6-2F8C2743D47D}" type="slidenum">
              <a:rPr lang="en-US" smtClean="0"/>
              <a:t>‹#›</a:t>
            </a:fld>
            <a:endParaRPr lang="en-US"/>
          </a:p>
        </p:txBody>
      </p:sp>
    </p:spTree>
    <p:extLst>
      <p:ext uri="{BB962C8B-B14F-4D97-AF65-F5344CB8AC3E}">
        <p14:creationId xmlns:p14="http://schemas.microsoft.com/office/powerpoint/2010/main" val="2587250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9F25A5-CF95-EF61-EDB2-07F03F31DB8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BCD1CCC-1BA3-6C89-D6FC-69D4DCF61CA8}"/>
              </a:ext>
            </a:extLst>
          </p:cNvPr>
          <p:cNvSpPr>
            <a:spLocks noGrp="1"/>
          </p:cNvSpPr>
          <p:nvPr>
            <p:ph type="dt" sz="half" idx="10"/>
          </p:nvPr>
        </p:nvSpPr>
        <p:spPr/>
        <p:txBody>
          <a:bodyPr/>
          <a:lstStyle/>
          <a:p>
            <a:fld id="{C246D436-C949-D748-8E97-1393EF0D2A64}" type="datetimeFigureOut">
              <a:rPr lang="en-US" smtClean="0"/>
              <a:t>8/11/25</a:t>
            </a:fld>
            <a:endParaRPr lang="en-US"/>
          </a:p>
        </p:txBody>
      </p:sp>
      <p:sp>
        <p:nvSpPr>
          <p:cNvPr id="4" name="Footer Placeholder 3">
            <a:extLst>
              <a:ext uri="{FF2B5EF4-FFF2-40B4-BE49-F238E27FC236}">
                <a16:creationId xmlns:a16="http://schemas.microsoft.com/office/drawing/2014/main" id="{1DFA4F82-A862-222E-A89A-D1FA31BE377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CA8ADC2-C066-7877-71C8-37FB277A1711}"/>
              </a:ext>
            </a:extLst>
          </p:cNvPr>
          <p:cNvSpPr>
            <a:spLocks noGrp="1"/>
          </p:cNvSpPr>
          <p:nvPr>
            <p:ph type="sldNum" sz="quarter" idx="12"/>
          </p:nvPr>
        </p:nvSpPr>
        <p:spPr/>
        <p:txBody>
          <a:bodyPr/>
          <a:lstStyle/>
          <a:p>
            <a:fld id="{947E6592-3AA8-E54E-96E6-2F8C2743D47D}" type="slidenum">
              <a:rPr lang="en-US" smtClean="0"/>
              <a:t>‹#›</a:t>
            </a:fld>
            <a:endParaRPr lang="en-US"/>
          </a:p>
        </p:txBody>
      </p:sp>
    </p:spTree>
    <p:extLst>
      <p:ext uri="{BB962C8B-B14F-4D97-AF65-F5344CB8AC3E}">
        <p14:creationId xmlns:p14="http://schemas.microsoft.com/office/powerpoint/2010/main" val="19252164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C5EFEF4-E760-5104-D032-F95278B342AD}"/>
              </a:ext>
            </a:extLst>
          </p:cNvPr>
          <p:cNvSpPr>
            <a:spLocks noGrp="1"/>
          </p:cNvSpPr>
          <p:nvPr>
            <p:ph type="dt" sz="half" idx="10"/>
          </p:nvPr>
        </p:nvSpPr>
        <p:spPr/>
        <p:txBody>
          <a:bodyPr/>
          <a:lstStyle/>
          <a:p>
            <a:fld id="{C246D436-C949-D748-8E97-1393EF0D2A64}" type="datetimeFigureOut">
              <a:rPr lang="en-US" smtClean="0"/>
              <a:t>8/11/25</a:t>
            </a:fld>
            <a:endParaRPr lang="en-US"/>
          </a:p>
        </p:txBody>
      </p:sp>
      <p:sp>
        <p:nvSpPr>
          <p:cNvPr id="3" name="Footer Placeholder 2">
            <a:extLst>
              <a:ext uri="{FF2B5EF4-FFF2-40B4-BE49-F238E27FC236}">
                <a16:creationId xmlns:a16="http://schemas.microsoft.com/office/drawing/2014/main" id="{424CA4DB-4166-9500-5E85-B983DF411E2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8FB9378-E4FF-73EB-0BD2-78D43901C282}"/>
              </a:ext>
            </a:extLst>
          </p:cNvPr>
          <p:cNvSpPr>
            <a:spLocks noGrp="1"/>
          </p:cNvSpPr>
          <p:nvPr>
            <p:ph type="sldNum" sz="quarter" idx="12"/>
          </p:nvPr>
        </p:nvSpPr>
        <p:spPr/>
        <p:txBody>
          <a:bodyPr/>
          <a:lstStyle/>
          <a:p>
            <a:fld id="{947E6592-3AA8-E54E-96E6-2F8C2743D47D}" type="slidenum">
              <a:rPr lang="en-US" smtClean="0"/>
              <a:t>‹#›</a:t>
            </a:fld>
            <a:endParaRPr lang="en-US"/>
          </a:p>
        </p:txBody>
      </p:sp>
    </p:spTree>
    <p:extLst>
      <p:ext uri="{BB962C8B-B14F-4D97-AF65-F5344CB8AC3E}">
        <p14:creationId xmlns:p14="http://schemas.microsoft.com/office/powerpoint/2010/main" val="30097921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F6C87-49EF-771B-AA46-F86377D7CC4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A120479-892D-29D9-F82A-3B68EF6CF9D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FF3DC41-D90D-30D8-6297-8EF1FB6AE6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CD4CD2C-1E53-70F2-7840-167E91DD57BF}"/>
              </a:ext>
            </a:extLst>
          </p:cNvPr>
          <p:cNvSpPr>
            <a:spLocks noGrp="1"/>
          </p:cNvSpPr>
          <p:nvPr>
            <p:ph type="dt" sz="half" idx="10"/>
          </p:nvPr>
        </p:nvSpPr>
        <p:spPr/>
        <p:txBody>
          <a:bodyPr/>
          <a:lstStyle/>
          <a:p>
            <a:fld id="{C246D436-C949-D748-8E97-1393EF0D2A64}" type="datetimeFigureOut">
              <a:rPr lang="en-US" smtClean="0"/>
              <a:t>8/11/25</a:t>
            </a:fld>
            <a:endParaRPr lang="en-US"/>
          </a:p>
        </p:txBody>
      </p:sp>
      <p:sp>
        <p:nvSpPr>
          <p:cNvPr id="6" name="Footer Placeholder 5">
            <a:extLst>
              <a:ext uri="{FF2B5EF4-FFF2-40B4-BE49-F238E27FC236}">
                <a16:creationId xmlns:a16="http://schemas.microsoft.com/office/drawing/2014/main" id="{1A35CC12-C010-A861-69FE-2D37A741FA3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52CD1D6-80C7-74CA-8E2F-63A69F8B52B8}"/>
              </a:ext>
            </a:extLst>
          </p:cNvPr>
          <p:cNvSpPr>
            <a:spLocks noGrp="1"/>
          </p:cNvSpPr>
          <p:nvPr>
            <p:ph type="sldNum" sz="quarter" idx="12"/>
          </p:nvPr>
        </p:nvSpPr>
        <p:spPr/>
        <p:txBody>
          <a:bodyPr/>
          <a:lstStyle/>
          <a:p>
            <a:fld id="{947E6592-3AA8-E54E-96E6-2F8C2743D47D}" type="slidenum">
              <a:rPr lang="en-US" smtClean="0"/>
              <a:t>‹#›</a:t>
            </a:fld>
            <a:endParaRPr lang="en-US"/>
          </a:p>
        </p:txBody>
      </p:sp>
    </p:spTree>
    <p:extLst>
      <p:ext uri="{BB962C8B-B14F-4D97-AF65-F5344CB8AC3E}">
        <p14:creationId xmlns:p14="http://schemas.microsoft.com/office/powerpoint/2010/main" val="27975555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DAC712-8E30-0E43-99F7-C35EAA8DA4E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DBCBDAA-F142-551D-BFF8-7E49A93235B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2FA4D3F-6454-B0E4-9EC6-82F9E7A7A22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5CA3462-9E1C-EA01-779C-B38FB19DE2D4}"/>
              </a:ext>
            </a:extLst>
          </p:cNvPr>
          <p:cNvSpPr>
            <a:spLocks noGrp="1"/>
          </p:cNvSpPr>
          <p:nvPr>
            <p:ph type="dt" sz="half" idx="10"/>
          </p:nvPr>
        </p:nvSpPr>
        <p:spPr/>
        <p:txBody>
          <a:bodyPr/>
          <a:lstStyle/>
          <a:p>
            <a:fld id="{C246D436-C949-D748-8E97-1393EF0D2A64}" type="datetimeFigureOut">
              <a:rPr lang="en-US" smtClean="0"/>
              <a:t>8/11/25</a:t>
            </a:fld>
            <a:endParaRPr lang="en-US"/>
          </a:p>
        </p:txBody>
      </p:sp>
      <p:sp>
        <p:nvSpPr>
          <p:cNvPr id="6" name="Footer Placeholder 5">
            <a:extLst>
              <a:ext uri="{FF2B5EF4-FFF2-40B4-BE49-F238E27FC236}">
                <a16:creationId xmlns:a16="http://schemas.microsoft.com/office/drawing/2014/main" id="{4F872E4B-C22F-45D0-4C4A-4B82DA23CF6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F294681-B99E-82A3-CE61-E7C330959692}"/>
              </a:ext>
            </a:extLst>
          </p:cNvPr>
          <p:cNvSpPr>
            <a:spLocks noGrp="1"/>
          </p:cNvSpPr>
          <p:nvPr>
            <p:ph type="sldNum" sz="quarter" idx="12"/>
          </p:nvPr>
        </p:nvSpPr>
        <p:spPr/>
        <p:txBody>
          <a:bodyPr/>
          <a:lstStyle/>
          <a:p>
            <a:fld id="{947E6592-3AA8-E54E-96E6-2F8C2743D47D}" type="slidenum">
              <a:rPr lang="en-US" smtClean="0"/>
              <a:t>‹#›</a:t>
            </a:fld>
            <a:endParaRPr lang="en-US"/>
          </a:p>
        </p:txBody>
      </p:sp>
    </p:spTree>
    <p:extLst>
      <p:ext uri="{BB962C8B-B14F-4D97-AF65-F5344CB8AC3E}">
        <p14:creationId xmlns:p14="http://schemas.microsoft.com/office/powerpoint/2010/main" val="7598698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EEB2984-9F8C-53DE-0487-6F3F039F46E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3AD1F15-01B0-8F44-0359-847AAA516E4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BF6530-7F7D-CFFD-E9A9-27FE36FF036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246D436-C949-D748-8E97-1393EF0D2A64}" type="datetimeFigureOut">
              <a:rPr lang="en-US" smtClean="0"/>
              <a:t>8/11/25</a:t>
            </a:fld>
            <a:endParaRPr lang="en-US"/>
          </a:p>
        </p:txBody>
      </p:sp>
      <p:sp>
        <p:nvSpPr>
          <p:cNvPr id="5" name="Footer Placeholder 4">
            <a:extLst>
              <a:ext uri="{FF2B5EF4-FFF2-40B4-BE49-F238E27FC236}">
                <a16:creationId xmlns:a16="http://schemas.microsoft.com/office/drawing/2014/main" id="{BFC4602E-3F55-306B-7807-B63BF343F34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9C108A1-92A6-D6DE-99DF-1C23A0C2861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47E6592-3AA8-E54E-96E6-2F8C2743D47D}" type="slidenum">
              <a:rPr lang="en-US" smtClean="0"/>
              <a:t>‹#›</a:t>
            </a:fld>
            <a:endParaRPr lang="en-US"/>
          </a:p>
        </p:txBody>
      </p:sp>
    </p:spTree>
    <p:extLst>
      <p:ext uri="{BB962C8B-B14F-4D97-AF65-F5344CB8AC3E}">
        <p14:creationId xmlns:p14="http://schemas.microsoft.com/office/powerpoint/2010/main" val="25564475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a:t>Multiplication to 81</a:t>
            </a:r>
            <a:br>
              <a:rPr lang="en-US" dirty="0"/>
            </a:br>
            <a:br>
              <a:rPr lang="en-US" dirty="0"/>
            </a:br>
            <a:r>
              <a:rPr lang="en-US"/>
              <a:t>Lesson 44</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8B82FB-0135-E518-A6CC-C95593C82176}"/>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700D6BD1-3200-6260-A593-491C38B7A088}"/>
              </a:ext>
            </a:extLst>
          </p:cNvPr>
          <p:cNvSpPr txBox="1"/>
          <p:nvPr/>
        </p:nvSpPr>
        <p:spPr>
          <a:xfrm>
            <a:off x="727448" y="457736"/>
            <a:ext cx="10737104" cy="4955203"/>
          </a:xfrm>
          <a:prstGeom prst="rect">
            <a:avLst/>
          </a:prstGeom>
          <a:noFill/>
        </p:spPr>
        <p:txBody>
          <a:bodyPr wrap="square" rtlCol="0">
            <a:spAutoFit/>
          </a:bodyPr>
          <a:lstStyle/>
          <a:p>
            <a:pPr algn="ctr"/>
            <a:endParaRPr lang="en-US" sz="2800" b="0" i="0" u="none" strike="noStrike" dirty="0">
              <a:solidFill>
                <a:srgbClr val="212121"/>
              </a:solidFill>
              <a:effectLst/>
              <a:latin typeface="Calibri" panose="020F0502020204030204" pitchFamily="34" charset="0"/>
            </a:endParaRPr>
          </a:p>
          <a:p>
            <a:pPr algn="ctr"/>
            <a:r>
              <a:rPr lang="en-US" sz="28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2800" dirty="0">
                <a:solidFill>
                  <a:srgbClr val="212121"/>
                </a:solidFill>
                <a:latin typeface="Calibri" panose="020F0502020204030204" pitchFamily="34" charset="0"/>
              </a:rPr>
              <a:t>work across the page</a:t>
            </a:r>
            <a:r>
              <a:rPr lang="en-US" sz="2800">
                <a:solidFill>
                  <a:srgbClr val="212121"/>
                </a:solidFill>
                <a:latin typeface="Calibri" panose="020F0502020204030204" pitchFamily="34" charset="0"/>
              </a:rPr>
              <a:t>. </a:t>
            </a:r>
            <a:r>
              <a:rPr lang="en-US" sz="2800" b="0" i="0" u="none" strike="noStrike">
                <a:solidFill>
                  <a:srgbClr val="212121"/>
                </a:solidFill>
                <a:effectLst/>
                <a:latin typeface="Calibri" panose="020F0502020204030204" pitchFamily="34" charset="0"/>
              </a:rPr>
              <a:t>Do </a:t>
            </a:r>
            <a:r>
              <a:rPr lang="en-US" sz="2800" b="0" i="0" u="none" strike="noStrike" dirty="0">
                <a:solidFill>
                  <a:srgbClr val="212121"/>
                </a:solidFill>
                <a:effectLst/>
                <a:latin typeface="Calibri" panose="020F0502020204030204" pitchFamily="34" charset="0"/>
              </a:rPr>
              <a:t>not skip problems and do your best to correctly complete as many problems as possible. </a:t>
            </a:r>
            <a:r>
              <a:rPr lang="en-US" sz="2800" dirty="0">
                <a:solidFill>
                  <a:srgbClr val="212121"/>
                </a:solidFill>
                <a:latin typeface="Calibri" panose="020F0502020204030204" pitchFamily="34" charset="0"/>
              </a:rPr>
              <a:t>Ready. Begin</a:t>
            </a:r>
          </a:p>
          <a:p>
            <a:pPr algn="ctr"/>
            <a:endParaRPr lang="en-US" sz="2800" dirty="0">
              <a:solidFill>
                <a:srgbClr val="212121"/>
              </a:solidFill>
              <a:latin typeface="Calibri" panose="020F0502020204030204" pitchFamily="34" charset="0"/>
            </a:endParaRPr>
          </a:p>
          <a:p>
            <a:pPr algn="ctr"/>
            <a:r>
              <a:rPr lang="en-US" sz="2800" dirty="0">
                <a:solidFill>
                  <a:srgbClr val="212121"/>
                </a:solidFill>
                <a:latin typeface="Calibri" panose="020F0502020204030204" pitchFamily="34" charset="0"/>
              </a:rPr>
              <a:t>Stop. Turn to the next page and let’s do this again. Ready. Begin.</a:t>
            </a:r>
          </a:p>
          <a:p>
            <a:pPr algn="ctr"/>
            <a:endParaRPr lang="en-US" sz="2800" dirty="0">
              <a:solidFill>
                <a:srgbClr val="212121"/>
              </a:solidFill>
              <a:latin typeface="Calibri" panose="020F0502020204030204" pitchFamily="34" charset="0"/>
            </a:endParaRPr>
          </a:p>
          <a:p>
            <a:pPr algn="ctr"/>
            <a:r>
              <a:rPr lang="en-US" sz="2800" dirty="0">
                <a:solidFill>
                  <a:srgbClr val="212121"/>
                </a:solidFill>
                <a:latin typeface="Calibri" panose="020F0502020204030204" pitchFamily="34" charset="0"/>
              </a:rPr>
              <a:t>Stop. Turn to the next page and let’s do this again. Ready. Begin.</a:t>
            </a:r>
          </a:p>
          <a:p>
            <a:pPr algn="ctr"/>
            <a:endParaRPr lang="en-US" sz="3200" dirty="0">
              <a:solidFill>
                <a:srgbClr val="212121"/>
              </a:solidFill>
              <a:latin typeface="Calibri" panose="020F0502020204030204" pitchFamily="34" charset="0"/>
            </a:endParaRPr>
          </a:p>
          <a:p>
            <a:pPr algn="ctr"/>
            <a:endParaRPr lang="en-US" sz="3200" dirty="0"/>
          </a:p>
        </p:txBody>
      </p:sp>
      <p:pic>
        <p:nvPicPr>
          <p:cNvPr id="6" name="Audio 5">
            <a:extLst>
              <a:ext uri="{FF2B5EF4-FFF2-40B4-BE49-F238E27FC236}">
                <a16:creationId xmlns:a16="http://schemas.microsoft.com/office/drawing/2014/main" id="{89182CB9-0BF6-9927-EC24-2664E0F8042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87024682"/>
      </p:ext>
    </p:extLst>
  </p:cSld>
  <p:clrMapOvr>
    <a:masterClrMapping/>
  </p:clrMapOvr>
  <mc:AlternateContent xmlns:mc="http://schemas.openxmlformats.org/markup-compatibility/2006" xmlns:p14="http://schemas.microsoft.com/office/powerpoint/2010/main">
    <mc:Choice Requires="p14">
      <p:transition spd="slow" p14:dur="2000" advTm="401750"/>
    </mc:Choice>
    <mc:Fallback xmlns="">
      <p:transition spd="slow" advTm="4017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224</Words>
  <Application>Microsoft Macintosh PowerPoint</Application>
  <PresentationFormat>Widescreen</PresentationFormat>
  <Paragraphs>10</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Multiplication to 81  Lesson 44</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2025-08-11T17:51:12Z</dcterms:created>
  <dcterms:modified xsi:type="dcterms:W3CDTF">2025-08-11T17:51:45Z</dcterms:modified>
</cp:coreProperties>
</file>