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9" r:id="rId4"/>
    <p:sldId id="320" r:id="rId5"/>
    <p:sldId id="323" r:id="rId6"/>
    <p:sldId id="324" r:id="rId7"/>
    <p:sldId id="315" r:id="rId8"/>
    <p:sldId id="316" r:id="rId9"/>
    <p:sldId id="321" r:id="rId10"/>
    <p:sldId id="32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44"/>
    <p:restoredTop sz="92458"/>
  </p:normalViewPr>
  <p:slideViewPr>
    <p:cSldViewPr snapToGrid="0">
      <p:cViewPr varScale="1">
        <p:scale>
          <a:sx n="49" d="100"/>
          <a:sy n="49" d="100"/>
        </p:scale>
        <p:origin x="656"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B12F2B-C21E-8BED-9AA2-A98843F71DE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CBC263F-1277-5F1A-4DD5-31DA6ADA1F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6ECC3B-16B4-2467-E3B3-E2DF255D0E4F}"/>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8096B7F2-325A-A7AA-077E-804313DF96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A1D3705-9178-15F1-814E-CD6F2941AF47}"/>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143552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59EFC-1430-2163-B0D5-6A8CE36F3E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6971892-3482-A529-9A73-9752D119DE6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93432A-8FF8-2602-31FB-E1D0DA5A01DB}"/>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6BF148C9-DBE8-0D48-493C-A43FF5EE20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9E0D24-04E5-4048-7B52-4D73B7D6A305}"/>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203584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B52079-C46C-B24C-E66C-55ED613F2B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A333AE7-3DEB-589D-F6B7-ADD61E1A7B8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470B32-D7E8-6BCD-1150-FD187FFA5490}"/>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01DBCC84-D237-2389-87E8-9E6C123A27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140579-3EC0-9743-FB58-2C3C5473E965}"/>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1786031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87856-9BCB-50CD-3A8F-390BE90B40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D6AB64-A770-8C63-5005-49C76CA8DA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A0B4E9-15E3-95D3-759C-4F40CBD8971B}"/>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F704AA60-D9FB-270D-CFD0-3EF9C9FE61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359184-9090-1D23-3155-0C83220289DF}"/>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374334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01233-FE08-23FB-3927-28AA84FFDF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FF0642-BB3B-D34F-77A9-F8C42BA7C6A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D624BD-A13B-1B87-24FD-54FB771B6E55}"/>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223F49F1-0535-42D9-114E-AC52E5C24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345219-5FE2-F97F-A762-1EF9BE1051E8}"/>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2301739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F7ED4-FD06-DE59-209D-2A5ECF1667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F316F0-3A1E-AB70-DF14-949A0907CE3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43082C-DC9F-5DF6-D394-FC0B4826AA9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EDC0C0-15EE-E07B-B29F-D141E34BC6D1}"/>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6" name="Footer Placeholder 5">
            <a:extLst>
              <a:ext uri="{FF2B5EF4-FFF2-40B4-BE49-F238E27FC236}">
                <a16:creationId xmlns:a16="http://schemas.microsoft.com/office/drawing/2014/main" id="{F7619413-5E89-5D10-AF6E-2C232FFCB4D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27B39D-CD4D-4ABD-2B88-E7B372C38511}"/>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40372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924DD-A164-FFA6-BD6F-7C8382E889B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852F6C-5D82-B75C-462E-28ED2C153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2DD00B-FB1B-91D3-37D2-7118085483F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E9EF34-9E60-FB7B-A2A7-73222BCCA5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59EE14E-B172-DA8B-456A-089A87646BC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1658790-5CCA-49B9-2107-C670C143FC8E}"/>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8" name="Footer Placeholder 7">
            <a:extLst>
              <a:ext uri="{FF2B5EF4-FFF2-40B4-BE49-F238E27FC236}">
                <a16:creationId xmlns:a16="http://schemas.microsoft.com/office/drawing/2014/main" id="{4B114A76-CD5F-677A-22EF-5208D031CE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0798AA6-A7FB-4067-D82E-518CB31551C1}"/>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61898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9819F-4EE3-8DCF-F79E-21A58460FD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8CFF8C-8B27-0F98-6F4E-9E7B425E6438}"/>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4" name="Footer Placeholder 3">
            <a:extLst>
              <a:ext uri="{FF2B5EF4-FFF2-40B4-BE49-F238E27FC236}">
                <a16:creationId xmlns:a16="http://schemas.microsoft.com/office/drawing/2014/main" id="{3D3E99EB-BCCC-0EA6-EE6B-C8BEBDA030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E9E640-D8F9-D83B-6F51-E5DBAA30E4F0}"/>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40355497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B4B8D3-F683-6718-50FE-BA5773A9E142}"/>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3" name="Footer Placeholder 2">
            <a:extLst>
              <a:ext uri="{FF2B5EF4-FFF2-40B4-BE49-F238E27FC236}">
                <a16:creationId xmlns:a16="http://schemas.microsoft.com/office/drawing/2014/main" id="{71DFB535-AE97-F10C-C8AB-883D19E443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21490E-CE8C-95C5-9C62-AD18927487D1}"/>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1309169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C3F6BC-4E64-6365-0412-0679ED44C6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108127-A95A-A71C-C676-27C5601200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1C55C33-20CE-10BE-561F-6AA4F5F84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D0075C-83E9-5BDB-0DAC-50A6EA345BD2}"/>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6" name="Footer Placeholder 5">
            <a:extLst>
              <a:ext uri="{FF2B5EF4-FFF2-40B4-BE49-F238E27FC236}">
                <a16:creationId xmlns:a16="http://schemas.microsoft.com/office/drawing/2014/main" id="{82DE3737-0BA0-0187-92E5-412E193C6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BD6626-835E-BF22-18DC-36E7F49C3FD0}"/>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3195402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B320D-962A-ADFA-F7C9-F7C76D41D0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DBC88C-8564-0A88-132C-47D7946A20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B80D69E-F285-0C26-50FA-38DD764121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226DA8-EADD-354D-44CF-F6791CEB5D30}"/>
              </a:ext>
            </a:extLst>
          </p:cNvPr>
          <p:cNvSpPr>
            <a:spLocks noGrp="1"/>
          </p:cNvSpPr>
          <p:nvPr>
            <p:ph type="dt" sz="half" idx="10"/>
          </p:nvPr>
        </p:nvSpPr>
        <p:spPr/>
        <p:txBody>
          <a:bodyPr/>
          <a:lstStyle/>
          <a:p>
            <a:fld id="{7A8154E4-3FF8-2248-8F73-F0AEFA950BCB}" type="datetimeFigureOut">
              <a:rPr lang="en-US" smtClean="0"/>
              <a:t>8/11/25</a:t>
            </a:fld>
            <a:endParaRPr lang="en-US"/>
          </a:p>
        </p:txBody>
      </p:sp>
      <p:sp>
        <p:nvSpPr>
          <p:cNvPr id="6" name="Footer Placeholder 5">
            <a:extLst>
              <a:ext uri="{FF2B5EF4-FFF2-40B4-BE49-F238E27FC236}">
                <a16:creationId xmlns:a16="http://schemas.microsoft.com/office/drawing/2014/main" id="{F5FA2C8E-5E29-9ECC-5340-D36DBAA23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C9595D-5AF7-3028-878E-9276602BD3C8}"/>
              </a:ext>
            </a:extLst>
          </p:cNvPr>
          <p:cNvSpPr>
            <a:spLocks noGrp="1"/>
          </p:cNvSpPr>
          <p:nvPr>
            <p:ph type="sldNum" sz="quarter" idx="12"/>
          </p:nvPr>
        </p:nvSpPr>
        <p:spPr/>
        <p:txBody>
          <a:bodyPr/>
          <a:lstStyle/>
          <a:p>
            <a:fld id="{74F08315-45C9-D146-9BD2-1C81ADA95A31}" type="slidenum">
              <a:rPr lang="en-US" smtClean="0"/>
              <a:t>‹#›</a:t>
            </a:fld>
            <a:endParaRPr lang="en-US"/>
          </a:p>
        </p:txBody>
      </p:sp>
    </p:spTree>
    <p:extLst>
      <p:ext uri="{BB962C8B-B14F-4D97-AF65-F5344CB8AC3E}">
        <p14:creationId xmlns:p14="http://schemas.microsoft.com/office/powerpoint/2010/main" val="1958821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F18BB6-A804-8FB3-8C1A-B6E3671F40A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27DF95-8D1C-061F-0B94-F3BC4635AC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A164A2-8993-ED5A-C984-506E137BBC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A8154E4-3FF8-2248-8F73-F0AEFA950BCB}" type="datetimeFigureOut">
              <a:rPr lang="en-US" smtClean="0"/>
              <a:t>8/11/25</a:t>
            </a:fld>
            <a:endParaRPr lang="en-US"/>
          </a:p>
        </p:txBody>
      </p:sp>
      <p:sp>
        <p:nvSpPr>
          <p:cNvPr id="5" name="Footer Placeholder 4">
            <a:extLst>
              <a:ext uri="{FF2B5EF4-FFF2-40B4-BE49-F238E27FC236}">
                <a16:creationId xmlns:a16="http://schemas.microsoft.com/office/drawing/2014/main" id="{2DDF3042-E303-DCA0-E54D-9176DFE930A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91FFB09F-712A-7044-98BD-2B72395253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4F08315-45C9-D146-9BD2-1C81ADA95A31}" type="slidenum">
              <a:rPr lang="en-US" smtClean="0"/>
              <a:t>‹#›</a:t>
            </a:fld>
            <a:endParaRPr lang="en-US"/>
          </a:p>
        </p:txBody>
      </p:sp>
    </p:spTree>
    <p:extLst>
      <p:ext uri="{BB962C8B-B14F-4D97-AF65-F5344CB8AC3E}">
        <p14:creationId xmlns:p14="http://schemas.microsoft.com/office/powerpoint/2010/main" val="738800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25</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657064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31929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33825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07860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72715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17783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72607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145606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3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4051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9937375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838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98155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6419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66544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5223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241053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40385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45</a:t>
            </a:r>
          </a:p>
        </p:txBody>
      </p:sp>
      <p:pic>
        <p:nvPicPr>
          <p:cNvPr id="11" name="Audio 10">
            <a:extLst>
              <a:ext uri="{FF2B5EF4-FFF2-40B4-BE49-F238E27FC236}">
                <a16:creationId xmlns:a16="http://schemas.microsoft.com/office/drawing/2014/main" id="{AD17B7F5-F094-8845-9933-CAAD99EEA958}"/>
              </a:ext>
            </a:extLst>
          </p:cNvPr>
          <p:cNvPicPr>
            <a:picLocks noChangeAspect="1"/>
          </p:cNvPicPr>
          <p:nvPr>
            <a:audioFile r:link="rId1"/>
            <p:extLst>
              <p:ext uri="{DAA4B4D4-6D71-4841-9C94-3DE7FCFB9230}">
                <p14:media xmlns:p14="http://schemas.microsoft.com/office/powerpoint/2010/main" r:embed="rId2">
                  <p14:trim st="138.3392" end="98.064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7295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20 </a:t>
            </a:r>
          </a:p>
        </p:txBody>
      </p:sp>
      <p:pic>
        <p:nvPicPr>
          <p:cNvPr id="13" name="Audio 12">
            <a:extLst>
              <a:ext uri="{FF2B5EF4-FFF2-40B4-BE49-F238E27FC236}">
                <a16:creationId xmlns:a16="http://schemas.microsoft.com/office/drawing/2014/main" id="{0BDB2D80-9017-49BE-D921-03DED94EDC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86658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3" name="Audio 12">
            <a:extLst>
              <a:ext uri="{FF2B5EF4-FFF2-40B4-BE49-F238E27FC236}">
                <a16:creationId xmlns:a16="http://schemas.microsoft.com/office/drawing/2014/main" id="{BF70C614-DBDC-D25B-7485-A549C537A59D}"/>
              </a:ext>
            </a:extLst>
          </p:cNvPr>
          <p:cNvPicPr>
            <a:picLocks noChangeAspect="1"/>
          </p:cNvPicPr>
          <p:nvPr>
            <a:audioFile r:link="rId1"/>
            <p:extLst>
              <p:ext uri="{DAA4B4D4-6D71-4841-9C94-3DE7FCFB9230}">
                <p14:media xmlns:p14="http://schemas.microsoft.com/office/powerpoint/2010/main" r:embed="rId2">
                  <p14:trim st="117.2323" end="124.51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27 </a:t>
            </a:r>
          </a:p>
        </p:txBody>
      </p:sp>
      <p:pic>
        <p:nvPicPr>
          <p:cNvPr id="24" name="Audio 23">
            <a:extLst>
              <a:ext uri="{FF2B5EF4-FFF2-40B4-BE49-F238E27FC236}">
                <a16:creationId xmlns:a16="http://schemas.microsoft.com/office/drawing/2014/main" id="{1A047ECF-DD76-FE3A-DA98-CC9388173DD7}"/>
              </a:ext>
            </a:extLst>
          </p:cNvPr>
          <p:cNvPicPr>
            <a:picLocks noChangeAspect="1"/>
          </p:cNvPicPr>
          <p:nvPr>
            <a:audioFile r:link="rId1"/>
            <p:extLst>
              <p:ext uri="{DAA4B4D4-6D71-4841-9C94-3DE7FCFB9230}">
                <p14:media xmlns:p14="http://schemas.microsoft.com/office/powerpoint/2010/main" r:embed="rId2">
                  <p14:trim st="115.5807" end="126.41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45 </a:t>
            </a:r>
          </a:p>
        </p:txBody>
      </p:sp>
      <p:pic>
        <p:nvPicPr>
          <p:cNvPr id="10" name="Audio 9">
            <a:extLst>
              <a:ext uri="{FF2B5EF4-FFF2-40B4-BE49-F238E27FC236}">
                <a16:creationId xmlns:a16="http://schemas.microsoft.com/office/drawing/2014/main" id="{C45DAB13-CAEE-C9E6-1D15-C4F8F6875769}"/>
              </a:ext>
            </a:extLst>
          </p:cNvPr>
          <p:cNvPicPr>
            <a:picLocks noChangeAspect="1"/>
          </p:cNvPicPr>
          <p:nvPr>
            <a:audioFile r:link="rId1"/>
            <p:extLst>
              <p:ext uri="{DAA4B4D4-6D71-4841-9C94-3DE7FCFB9230}">
                <p14:media xmlns:p14="http://schemas.microsoft.com/office/powerpoint/2010/main" r:embed="rId2">
                  <p14:trim st="48.8248" end="112.5482"/>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25</vt:lpstr>
      <vt:lpstr>PowerPoint Presentation</vt:lpstr>
      <vt:lpstr>4 x 5 20 </vt:lpstr>
      <vt:lpstr>4 x 5  </vt:lpstr>
      <vt:lpstr>6 x 6 36 </vt:lpstr>
      <vt:lpstr>6 x 6  </vt:lpstr>
      <vt:lpstr>9 x 3 27 </vt:lpstr>
      <vt:lpstr>9 x 3  </vt:lpstr>
      <vt:lpstr>5 x 9 45 </vt:lpstr>
      <vt:lpstr>5 x 9  </vt:lpstr>
      <vt:lpstr>6 x 6  </vt:lpstr>
      <vt:lpstr>5 x 9  </vt:lpstr>
      <vt:lpstr>9 x 3  </vt:lpstr>
      <vt:lpstr>4 x 5  </vt:lpstr>
      <vt:lpstr>9 x 3  </vt:lpstr>
      <vt:lpstr>4 x 5  </vt:lpstr>
      <vt:lpstr>5 x 9  </vt:lpstr>
      <vt:lpstr>6 x 6  </vt:lpstr>
      <vt:lpstr>5 x 9  </vt:lpstr>
      <vt:lpstr>9 x 3  </vt:lpstr>
      <vt:lpstr>6 x 6  </vt:lpstr>
      <vt:lpstr>4 x 5  </vt:lpstr>
      <vt:lpstr>6 x 6  </vt:lpstr>
      <vt:lpstr>4 x 5  </vt:lpstr>
      <vt:lpstr>9 x 3  </vt:lpstr>
      <vt:lpstr>5 x 9  </vt:lpstr>
      <vt:lpstr>4 x 5  </vt:lpstr>
      <vt:lpstr>6 x 6  </vt:lpstr>
      <vt:lpstr>5 x 9  </vt:lpstr>
      <vt:lpstr>9 x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2025-08-11T17:13:47Z</dcterms:created>
  <dcterms:modified xsi:type="dcterms:W3CDTF">2025-08-11T17:15:19Z</dcterms:modified>
</cp:coreProperties>
</file>