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7" r:id="rId2"/>
    <p:sldId id="307" r:id="rId3"/>
    <p:sldId id="309" r:id="rId4"/>
    <p:sldId id="310" r:id="rId5"/>
    <p:sldId id="311" r:id="rId6"/>
    <p:sldId id="312" r:id="rId7"/>
    <p:sldId id="313" r:id="rId8"/>
    <p:sldId id="314" r:id="rId9"/>
    <p:sldId id="317" r:id="rId10"/>
    <p:sldId id="318" r:id="rId11"/>
    <p:sldId id="347" r:id="rId12"/>
    <p:sldId id="348" r:id="rId13"/>
    <p:sldId id="349" r:id="rId14"/>
    <p:sldId id="350" r:id="rId15"/>
    <p:sldId id="351" r:id="rId16"/>
    <p:sldId id="352" r:id="rId17"/>
    <p:sldId id="353" r:id="rId18"/>
    <p:sldId id="354" r:id="rId19"/>
    <p:sldId id="355" r:id="rId20"/>
    <p:sldId id="356" r:id="rId21"/>
    <p:sldId id="357" r:id="rId22"/>
    <p:sldId id="358" r:id="rId23"/>
    <p:sldId id="359" r:id="rId24"/>
    <p:sldId id="361" r:id="rId25"/>
    <p:sldId id="360" r:id="rId26"/>
    <p:sldId id="362" r:id="rId27"/>
    <p:sldId id="363" r:id="rId28"/>
    <p:sldId id="364" r:id="rId29"/>
    <p:sldId id="365" r:id="rId30"/>
    <p:sldId id="366" r:id="rId31"/>
    <p:sldId id="346"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8392"/>
    <p:restoredTop sz="91429"/>
  </p:normalViewPr>
  <p:slideViewPr>
    <p:cSldViewPr snapToGrid="0">
      <p:cViewPr varScale="1">
        <p:scale>
          <a:sx n="41" d="100"/>
          <a:sy n="41" d="100"/>
        </p:scale>
        <p:origin x="912"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B1038A-6E36-B65C-4731-C33C4C2C15A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07D613B-CD1D-9967-30D3-64E26F25812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D909F79D-E7BA-23A4-4598-672C3B900DDE}"/>
              </a:ext>
            </a:extLst>
          </p:cNvPr>
          <p:cNvSpPr>
            <a:spLocks noGrp="1"/>
          </p:cNvSpPr>
          <p:nvPr>
            <p:ph type="dt" sz="half" idx="10"/>
          </p:nvPr>
        </p:nvSpPr>
        <p:spPr/>
        <p:txBody>
          <a:bodyPr/>
          <a:lstStyle/>
          <a:p>
            <a:fld id="{04B36F1C-C2D6-664A-8D6B-462F6371AC75}" type="datetimeFigureOut">
              <a:rPr lang="en-US" smtClean="0"/>
              <a:t>8/11/25</a:t>
            </a:fld>
            <a:endParaRPr lang="en-US"/>
          </a:p>
        </p:txBody>
      </p:sp>
      <p:sp>
        <p:nvSpPr>
          <p:cNvPr id="5" name="Footer Placeholder 4">
            <a:extLst>
              <a:ext uri="{FF2B5EF4-FFF2-40B4-BE49-F238E27FC236}">
                <a16:creationId xmlns:a16="http://schemas.microsoft.com/office/drawing/2014/main" id="{3E256E31-1ACD-D613-5B40-F1E7E814051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71FEB5A-9DE0-3D5C-A581-B7705C4D0226}"/>
              </a:ext>
            </a:extLst>
          </p:cNvPr>
          <p:cNvSpPr>
            <a:spLocks noGrp="1"/>
          </p:cNvSpPr>
          <p:nvPr>
            <p:ph type="sldNum" sz="quarter" idx="12"/>
          </p:nvPr>
        </p:nvSpPr>
        <p:spPr/>
        <p:txBody>
          <a:bodyPr/>
          <a:lstStyle/>
          <a:p>
            <a:fld id="{BA94D15B-A451-8248-98FA-01037C7273C1}" type="slidenum">
              <a:rPr lang="en-US" smtClean="0"/>
              <a:t>‹#›</a:t>
            </a:fld>
            <a:endParaRPr lang="en-US"/>
          </a:p>
        </p:txBody>
      </p:sp>
    </p:spTree>
    <p:extLst>
      <p:ext uri="{BB962C8B-B14F-4D97-AF65-F5344CB8AC3E}">
        <p14:creationId xmlns:p14="http://schemas.microsoft.com/office/powerpoint/2010/main" val="24214609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96C324-94B1-053D-5CE8-335B3A204E6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9995B007-925E-4DEC-03B8-DE3201D7E1E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82AB2C2-7198-5C04-8AD2-9AFB29100DA3}"/>
              </a:ext>
            </a:extLst>
          </p:cNvPr>
          <p:cNvSpPr>
            <a:spLocks noGrp="1"/>
          </p:cNvSpPr>
          <p:nvPr>
            <p:ph type="dt" sz="half" idx="10"/>
          </p:nvPr>
        </p:nvSpPr>
        <p:spPr/>
        <p:txBody>
          <a:bodyPr/>
          <a:lstStyle/>
          <a:p>
            <a:fld id="{04B36F1C-C2D6-664A-8D6B-462F6371AC75}" type="datetimeFigureOut">
              <a:rPr lang="en-US" smtClean="0"/>
              <a:t>8/11/25</a:t>
            </a:fld>
            <a:endParaRPr lang="en-US"/>
          </a:p>
        </p:txBody>
      </p:sp>
      <p:sp>
        <p:nvSpPr>
          <p:cNvPr id="5" name="Footer Placeholder 4">
            <a:extLst>
              <a:ext uri="{FF2B5EF4-FFF2-40B4-BE49-F238E27FC236}">
                <a16:creationId xmlns:a16="http://schemas.microsoft.com/office/drawing/2014/main" id="{40E51DA2-BB4F-57A0-EE28-1190767593C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286E2CD-976E-981D-D08C-27F77F6F60A2}"/>
              </a:ext>
            </a:extLst>
          </p:cNvPr>
          <p:cNvSpPr>
            <a:spLocks noGrp="1"/>
          </p:cNvSpPr>
          <p:nvPr>
            <p:ph type="sldNum" sz="quarter" idx="12"/>
          </p:nvPr>
        </p:nvSpPr>
        <p:spPr/>
        <p:txBody>
          <a:bodyPr/>
          <a:lstStyle/>
          <a:p>
            <a:fld id="{BA94D15B-A451-8248-98FA-01037C7273C1}" type="slidenum">
              <a:rPr lang="en-US" smtClean="0"/>
              <a:t>‹#›</a:t>
            </a:fld>
            <a:endParaRPr lang="en-US"/>
          </a:p>
        </p:txBody>
      </p:sp>
    </p:spTree>
    <p:extLst>
      <p:ext uri="{BB962C8B-B14F-4D97-AF65-F5344CB8AC3E}">
        <p14:creationId xmlns:p14="http://schemas.microsoft.com/office/powerpoint/2010/main" val="23700982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B82FB55-48FB-CB2E-8D37-F693D91C923B}"/>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1066B79-B1AD-3CAF-6E3C-6824223CF7D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F8D577D-9945-FA16-8DE4-278547BED144}"/>
              </a:ext>
            </a:extLst>
          </p:cNvPr>
          <p:cNvSpPr>
            <a:spLocks noGrp="1"/>
          </p:cNvSpPr>
          <p:nvPr>
            <p:ph type="dt" sz="half" idx="10"/>
          </p:nvPr>
        </p:nvSpPr>
        <p:spPr/>
        <p:txBody>
          <a:bodyPr/>
          <a:lstStyle/>
          <a:p>
            <a:fld id="{04B36F1C-C2D6-664A-8D6B-462F6371AC75}" type="datetimeFigureOut">
              <a:rPr lang="en-US" smtClean="0"/>
              <a:t>8/11/25</a:t>
            </a:fld>
            <a:endParaRPr lang="en-US"/>
          </a:p>
        </p:txBody>
      </p:sp>
      <p:sp>
        <p:nvSpPr>
          <p:cNvPr id="5" name="Footer Placeholder 4">
            <a:extLst>
              <a:ext uri="{FF2B5EF4-FFF2-40B4-BE49-F238E27FC236}">
                <a16:creationId xmlns:a16="http://schemas.microsoft.com/office/drawing/2014/main" id="{34854051-C216-91A6-CCCF-B3CC6AB02EF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FCBEA38-D868-5C01-CDCA-E6D6D1DEEA15}"/>
              </a:ext>
            </a:extLst>
          </p:cNvPr>
          <p:cNvSpPr>
            <a:spLocks noGrp="1"/>
          </p:cNvSpPr>
          <p:nvPr>
            <p:ph type="sldNum" sz="quarter" idx="12"/>
          </p:nvPr>
        </p:nvSpPr>
        <p:spPr/>
        <p:txBody>
          <a:bodyPr/>
          <a:lstStyle/>
          <a:p>
            <a:fld id="{BA94D15B-A451-8248-98FA-01037C7273C1}" type="slidenum">
              <a:rPr lang="en-US" smtClean="0"/>
              <a:t>‹#›</a:t>
            </a:fld>
            <a:endParaRPr lang="en-US"/>
          </a:p>
        </p:txBody>
      </p:sp>
    </p:spTree>
    <p:extLst>
      <p:ext uri="{BB962C8B-B14F-4D97-AF65-F5344CB8AC3E}">
        <p14:creationId xmlns:p14="http://schemas.microsoft.com/office/powerpoint/2010/main" val="9955213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B00326-2050-2B4B-E5AA-EE599CD9895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AD7377C-5BBF-7473-6F78-B84639F1DF6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EE5F096-07B6-8C38-A196-CF0BBDA0D93F}"/>
              </a:ext>
            </a:extLst>
          </p:cNvPr>
          <p:cNvSpPr>
            <a:spLocks noGrp="1"/>
          </p:cNvSpPr>
          <p:nvPr>
            <p:ph type="dt" sz="half" idx="10"/>
          </p:nvPr>
        </p:nvSpPr>
        <p:spPr/>
        <p:txBody>
          <a:bodyPr/>
          <a:lstStyle/>
          <a:p>
            <a:fld id="{04B36F1C-C2D6-664A-8D6B-462F6371AC75}" type="datetimeFigureOut">
              <a:rPr lang="en-US" smtClean="0"/>
              <a:t>8/11/25</a:t>
            </a:fld>
            <a:endParaRPr lang="en-US"/>
          </a:p>
        </p:txBody>
      </p:sp>
      <p:sp>
        <p:nvSpPr>
          <p:cNvPr id="5" name="Footer Placeholder 4">
            <a:extLst>
              <a:ext uri="{FF2B5EF4-FFF2-40B4-BE49-F238E27FC236}">
                <a16:creationId xmlns:a16="http://schemas.microsoft.com/office/drawing/2014/main" id="{2311CA43-F498-A0F0-23B8-AC760F5B4E2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DDAF5B1-594A-19FF-E413-BAB18B6A0BDF}"/>
              </a:ext>
            </a:extLst>
          </p:cNvPr>
          <p:cNvSpPr>
            <a:spLocks noGrp="1"/>
          </p:cNvSpPr>
          <p:nvPr>
            <p:ph type="sldNum" sz="quarter" idx="12"/>
          </p:nvPr>
        </p:nvSpPr>
        <p:spPr/>
        <p:txBody>
          <a:bodyPr/>
          <a:lstStyle/>
          <a:p>
            <a:fld id="{BA94D15B-A451-8248-98FA-01037C7273C1}" type="slidenum">
              <a:rPr lang="en-US" smtClean="0"/>
              <a:t>‹#›</a:t>
            </a:fld>
            <a:endParaRPr lang="en-US"/>
          </a:p>
        </p:txBody>
      </p:sp>
    </p:spTree>
    <p:extLst>
      <p:ext uri="{BB962C8B-B14F-4D97-AF65-F5344CB8AC3E}">
        <p14:creationId xmlns:p14="http://schemas.microsoft.com/office/powerpoint/2010/main" val="42542203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975599-B3E3-B876-AFEA-642C6DBA7B8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AACAF8C-72DB-0EEF-6020-20518F158191}"/>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0E9AB05-F866-D213-B9F8-B2F320D93EB9}"/>
              </a:ext>
            </a:extLst>
          </p:cNvPr>
          <p:cNvSpPr>
            <a:spLocks noGrp="1"/>
          </p:cNvSpPr>
          <p:nvPr>
            <p:ph type="dt" sz="half" idx="10"/>
          </p:nvPr>
        </p:nvSpPr>
        <p:spPr/>
        <p:txBody>
          <a:bodyPr/>
          <a:lstStyle/>
          <a:p>
            <a:fld id="{04B36F1C-C2D6-664A-8D6B-462F6371AC75}" type="datetimeFigureOut">
              <a:rPr lang="en-US" smtClean="0"/>
              <a:t>8/11/25</a:t>
            </a:fld>
            <a:endParaRPr lang="en-US"/>
          </a:p>
        </p:txBody>
      </p:sp>
      <p:sp>
        <p:nvSpPr>
          <p:cNvPr id="5" name="Footer Placeholder 4">
            <a:extLst>
              <a:ext uri="{FF2B5EF4-FFF2-40B4-BE49-F238E27FC236}">
                <a16:creationId xmlns:a16="http://schemas.microsoft.com/office/drawing/2014/main" id="{A35D2A1E-4F66-4643-7EFB-392F31972C0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6DB84EE-A637-F1B1-EFBC-43D1E484EF5F}"/>
              </a:ext>
            </a:extLst>
          </p:cNvPr>
          <p:cNvSpPr>
            <a:spLocks noGrp="1"/>
          </p:cNvSpPr>
          <p:nvPr>
            <p:ph type="sldNum" sz="quarter" idx="12"/>
          </p:nvPr>
        </p:nvSpPr>
        <p:spPr/>
        <p:txBody>
          <a:bodyPr/>
          <a:lstStyle/>
          <a:p>
            <a:fld id="{BA94D15B-A451-8248-98FA-01037C7273C1}" type="slidenum">
              <a:rPr lang="en-US" smtClean="0"/>
              <a:t>‹#›</a:t>
            </a:fld>
            <a:endParaRPr lang="en-US"/>
          </a:p>
        </p:txBody>
      </p:sp>
    </p:spTree>
    <p:extLst>
      <p:ext uri="{BB962C8B-B14F-4D97-AF65-F5344CB8AC3E}">
        <p14:creationId xmlns:p14="http://schemas.microsoft.com/office/powerpoint/2010/main" val="27772159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954DC7-2664-0ABD-CB9E-550C5EBCD58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A21BCA5-2991-69AB-B3DE-73C60B1AA49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36A69BF-2E4E-5509-D9C8-60F85866BBD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668D4BEF-6E51-BD96-2DE9-997A2DEBB57C}"/>
              </a:ext>
            </a:extLst>
          </p:cNvPr>
          <p:cNvSpPr>
            <a:spLocks noGrp="1"/>
          </p:cNvSpPr>
          <p:nvPr>
            <p:ph type="dt" sz="half" idx="10"/>
          </p:nvPr>
        </p:nvSpPr>
        <p:spPr/>
        <p:txBody>
          <a:bodyPr/>
          <a:lstStyle/>
          <a:p>
            <a:fld id="{04B36F1C-C2D6-664A-8D6B-462F6371AC75}" type="datetimeFigureOut">
              <a:rPr lang="en-US" smtClean="0"/>
              <a:t>8/11/25</a:t>
            </a:fld>
            <a:endParaRPr lang="en-US"/>
          </a:p>
        </p:txBody>
      </p:sp>
      <p:sp>
        <p:nvSpPr>
          <p:cNvPr id="6" name="Footer Placeholder 5">
            <a:extLst>
              <a:ext uri="{FF2B5EF4-FFF2-40B4-BE49-F238E27FC236}">
                <a16:creationId xmlns:a16="http://schemas.microsoft.com/office/drawing/2014/main" id="{D6FDB64D-E36E-230A-F383-4863825D9AE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6E1455D-EBB1-4BDF-F975-FEB101C6A0B2}"/>
              </a:ext>
            </a:extLst>
          </p:cNvPr>
          <p:cNvSpPr>
            <a:spLocks noGrp="1"/>
          </p:cNvSpPr>
          <p:nvPr>
            <p:ph type="sldNum" sz="quarter" idx="12"/>
          </p:nvPr>
        </p:nvSpPr>
        <p:spPr/>
        <p:txBody>
          <a:bodyPr/>
          <a:lstStyle/>
          <a:p>
            <a:fld id="{BA94D15B-A451-8248-98FA-01037C7273C1}" type="slidenum">
              <a:rPr lang="en-US" smtClean="0"/>
              <a:t>‹#›</a:t>
            </a:fld>
            <a:endParaRPr lang="en-US"/>
          </a:p>
        </p:txBody>
      </p:sp>
    </p:spTree>
    <p:extLst>
      <p:ext uri="{BB962C8B-B14F-4D97-AF65-F5344CB8AC3E}">
        <p14:creationId xmlns:p14="http://schemas.microsoft.com/office/powerpoint/2010/main" val="22967681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7F4364-4C63-3913-8B63-E56B21EB107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E63655DC-746A-3211-C4F8-B9C7DF53426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AAC4EE1-1A1D-9D61-93D0-FAD5DA5DFDD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1DE8AB6-987F-6522-28CB-B90B85A8848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CB8204B-D95D-9E16-5121-A3214E920F2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02AC7D6-FC02-AEEE-5F45-6ACF2BF9AB6D}"/>
              </a:ext>
            </a:extLst>
          </p:cNvPr>
          <p:cNvSpPr>
            <a:spLocks noGrp="1"/>
          </p:cNvSpPr>
          <p:nvPr>
            <p:ph type="dt" sz="half" idx="10"/>
          </p:nvPr>
        </p:nvSpPr>
        <p:spPr/>
        <p:txBody>
          <a:bodyPr/>
          <a:lstStyle/>
          <a:p>
            <a:fld id="{04B36F1C-C2D6-664A-8D6B-462F6371AC75}" type="datetimeFigureOut">
              <a:rPr lang="en-US" smtClean="0"/>
              <a:t>8/11/25</a:t>
            </a:fld>
            <a:endParaRPr lang="en-US"/>
          </a:p>
        </p:txBody>
      </p:sp>
      <p:sp>
        <p:nvSpPr>
          <p:cNvPr id="8" name="Footer Placeholder 7">
            <a:extLst>
              <a:ext uri="{FF2B5EF4-FFF2-40B4-BE49-F238E27FC236}">
                <a16:creationId xmlns:a16="http://schemas.microsoft.com/office/drawing/2014/main" id="{A519CA5C-011D-AE48-E257-8D61B5D23ED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AB8786B-2A9B-8725-321A-DA1F79103D33}"/>
              </a:ext>
            </a:extLst>
          </p:cNvPr>
          <p:cNvSpPr>
            <a:spLocks noGrp="1"/>
          </p:cNvSpPr>
          <p:nvPr>
            <p:ph type="sldNum" sz="quarter" idx="12"/>
          </p:nvPr>
        </p:nvSpPr>
        <p:spPr/>
        <p:txBody>
          <a:bodyPr/>
          <a:lstStyle/>
          <a:p>
            <a:fld id="{BA94D15B-A451-8248-98FA-01037C7273C1}" type="slidenum">
              <a:rPr lang="en-US" smtClean="0"/>
              <a:t>‹#›</a:t>
            </a:fld>
            <a:endParaRPr lang="en-US"/>
          </a:p>
        </p:txBody>
      </p:sp>
    </p:spTree>
    <p:extLst>
      <p:ext uri="{BB962C8B-B14F-4D97-AF65-F5344CB8AC3E}">
        <p14:creationId xmlns:p14="http://schemas.microsoft.com/office/powerpoint/2010/main" val="22922496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FA91A3-B586-2CFB-A68C-8088A919BCB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34428C26-B34C-67F9-9720-76962B806533}"/>
              </a:ext>
            </a:extLst>
          </p:cNvPr>
          <p:cNvSpPr>
            <a:spLocks noGrp="1"/>
          </p:cNvSpPr>
          <p:nvPr>
            <p:ph type="dt" sz="half" idx="10"/>
          </p:nvPr>
        </p:nvSpPr>
        <p:spPr/>
        <p:txBody>
          <a:bodyPr/>
          <a:lstStyle/>
          <a:p>
            <a:fld id="{04B36F1C-C2D6-664A-8D6B-462F6371AC75}" type="datetimeFigureOut">
              <a:rPr lang="en-US" smtClean="0"/>
              <a:t>8/11/25</a:t>
            </a:fld>
            <a:endParaRPr lang="en-US"/>
          </a:p>
        </p:txBody>
      </p:sp>
      <p:sp>
        <p:nvSpPr>
          <p:cNvPr id="4" name="Footer Placeholder 3">
            <a:extLst>
              <a:ext uri="{FF2B5EF4-FFF2-40B4-BE49-F238E27FC236}">
                <a16:creationId xmlns:a16="http://schemas.microsoft.com/office/drawing/2014/main" id="{088D77A4-DCD3-7745-D601-A50A80DA25E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F5455EE-FB92-D275-050A-ECDB6CAC22BA}"/>
              </a:ext>
            </a:extLst>
          </p:cNvPr>
          <p:cNvSpPr>
            <a:spLocks noGrp="1"/>
          </p:cNvSpPr>
          <p:nvPr>
            <p:ph type="sldNum" sz="quarter" idx="12"/>
          </p:nvPr>
        </p:nvSpPr>
        <p:spPr/>
        <p:txBody>
          <a:bodyPr/>
          <a:lstStyle/>
          <a:p>
            <a:fld id="{BA94D15B-A451-8248-98FA-01037C7273C1}" type="slidenum">
              <a:rPr lang="en-US" smtClean="0"/>
              <a:t>‹#›</a:t>
            </a:fld>
            <a:endParaRPr lang="en-US"/>
          </a:p>
        </p:txBody>
      </p:sp>
    </p:spTree>
    <p:extLst>
      <p:ext uri="{BB962C8B-B14F-4D97-AF65-F5344CB8AC3E}">
        <p14:creationId xmlns:p14="http://schemas.microsoft.com/office/powerpoint/2010/main" val="8505077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FD86B09-3F21-28D9-1593-AFA00FF0ED1D}"/>
              </a:ext>
            </a:extLst>
          </p:cNvPr>
          <p:cNvSpPr>
            <a:spLocks noGrp="1"/>
          </p:cNvSpPr>
          <p:nvPr>
            <p:ph type="dt" sz="half" idx="10"/>
          </p:nvPr>
        </p:nvSpPr>
        <p:spPr/>
        <p:txBody>
          <a:bodyPr/>
          <a:lstStyle/>
          <a:p>
            <a:fld id="{04B36F1C-C2D6-664A-8D6B-462F6371AC75}" type="datetimeFigureOut">
              <a:rPr lang="en-US" smtClean="0"/>
              <a:t>8/11/25</a:t>
            </a:fld>
            <a:endParaRPr lang="en-US"/>
          </a:p>
        </p:txBody>
      </p:sp>
      <p:sp>
        <p:nvSpPr>
          <p:cNvPr id="3" name="Footer Placeholder 2">
            <a:extLst>
              <a:ext uri="{FF2B5EF4-FFF2-40B4-BE49-F238E27FC236}">
                <a16:creationId xmlns:a16="http://schemas.microsoft.com/office/drawing/2014/main" id="{FEABCCCC-08A0-BC27-BA83-4FE3F27A91EB}"/>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0F9ED78-FB11-858F-F749-6667C3770E83}"/>
              </a:ext>
            </a:extLst>
          </p:cNvPr>
          <p:cNvSpPr>
            <a:spLocks noGrp="1"/>
          </p:cNvSpPr>
          <p:nvPr>
            <p:ph type="sldNum" sz="quarter" idx="12"/>
          </p:nvPr>
        </p:nvSpPr>
        <p:spPr/>
        <p:txBody>
          <a:bodyPr/>
          <a:lstStyle/>
          <a:p>
            <a:fld id="{BA94D15B-A451-8248-98FA-01037C7273C1}" type="slidenum">
              <a:rPr lang="en-US" smtClean="0"/>
              <a:t>‹#›</a:t>
            </a:fld>
            <a:endParaRPr lang="en-US"/>
          </a:p>
        </p:txBody>
      </p:sp>
    </p:spTree>
    <p:extLst>
      <p:ext uri="{BB962C8B-B14F-4D97-AF65-F5344CB8AC3E}">
        <p14:creationId xmlns:p14="http://schemas.microsoft.com/office/powerpoint/2010/main" val="9150405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6D2449-E50C-7B3A-6325-67941E488AA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3AB1409-7F38-C06D-D693-28C085D2424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BB084B9-9635-BC3F-4779-A7EEEE40F69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3E347E5-76EA-E0CA-EAAA-ECFB850006E2}"/>
              </a:ext>
            </a:extLst>
          </p:cNvPr>
          <p:cNvSpPr>
            <a:spLocks noGrp="1"/>
          </p:cNvSpPr>
          <p:nvPr>
            <p:ph type="dt" sz="half" idx="10"/>
          </p:nvPr>
        </p:nvSpPr>
        <p:spPr/>
        <p:txBody>
          <a:bodyPr/>
          <a:lstStyle/>
          <a:p>
            <a:fld id="{04B36F1C-C2D6-664A-8D6B-462F6371AC75}" type="datetimeFigureOut">
              <a:rPr lang="en-US" smtClean="0"/>
              <a:t>8/11/25</a:t>
            </a:fld>
            <a:endParaRPr lang="en-US"/>
          </a:p>
        </p:txBody>
      </p:sp>
      <p:sp>
        <p:nvSpPr>
          <p:cNvPr id="6" name="Footer Placeholder 5">
            <a:extLst>
              <a:ext uri="{FF2B5EF4-FFF2-40B4-BE49-F238E27FC236}">
                <a16:creationId xmlns:a16="http://schemas.microsoft.com/office/drawing/2014/main" id="{4A9A265C-8473-B42B-5346-3DEFFE7657F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DFE6B04-2125-58F5-4CAC-154C3D731CCA}"/>
              </a:ext>
            </a:extLst>
          </p:cNvPr>
          <p:cNvSpPr>
            <a:spLocks noGrp="1"/>
          </p:cNvSpPr>
          <p:nvPr>
            <p:ph type="sldNum" sz="quarter" idx="12"/>
          </p:nvPr>
        </p:nvSpPr>
        <p:spPr/>
        <p:txBody>
          <a:bodyPr/>
          <a:lstStyle/>
          <a:p>
            <a:fld id="{BA94D15B-A451-8248-98FA-01037C7273C1}" type="slidenum">
              <a:rPr lang="en-US" smtClean="0"/>
              <a:t>‹#›</a:t>
            </a:fld>
            <a:endParaRPr lang="en-US"/>
          </a:p>
        </p:txBody>
      </p:sp>
    </p:spTree>
    <p:extLst>
      <p:ext uri="{BB962C8B-B14F-4D97-AF65-F5344CB8AC3E}">
        <p14:creationId xmlns:p14="http://schemas.microsoft.com/office/powerpoint/2010/main" val="12244767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19A46E-F866-7B86-21C0-1517BA2B745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C608F0A-2FC5-7AFA-3536-A1ABAE80DE7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4D7B0E8-85EE-2288-1672-159D1495AF9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C46D10F-FF79-87D6-5459-0DE21F8B7B0A}"/>
              </a:ext>
            </a:extLst>
          </p:cNvPr>
          <p:cNvSpPr>
            <a:spLocks noGrp="1"/>
          </p:cNvSpPr>
          <p:nvPr>
            <p:ph type="dt" sz="half" idx="10"/>
          </p:nvPr>
        </p:nvSpPr>
        <p:spPr/>
        <p:txBody>
          <a:bodyPr/>
          <a:lstStyle/>
          <a:p>
            <a:fld id="{04B36F1C-C2D6-664A-8D6B-462F6371AC75}" type="datetimeFigureOut">
              <a:rPr lang="en-US" smtClean="0"/>
              <a:t>8/11/25</a:t>
            </a:fld>
            <a:endParaRPr lang="en-US"/>
          </a:p>
        </p:txBody>
      </p:sp>
      <p:sp>
        <p:nvSpPr>
          <p:cNvPr id="6" name="Footer Placeholder 5">
            <a:extLst>
              <a:ext uri="{FF2B5EF4-FFF2-40B4-BE49-F238E27FC236}">
                <a16:creationId xmlns:a16="http://schemas.microsoft.com/office/drawing/2014/main" id="{B4B1C105-6C38-EA03-3AD6-05525F8F020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DAF975C-A982-1B8D-6586-1A3E5E18E86E}"/>
              </a:ext>
            </a:extLst>
          </p:cNvPr>
          <p:cNvSpPr>
            <a:spLocks noGrp="1"/>
          </p:cNvSpPr>
          <p:nvPr>
            <p:ph type="sldNum" sz="quarter" idx="12"/>
          </p:nvPr>
        </p:nvSpPr>
        <p:spPr/>
        <p:txBody>
          <a:bodyPr/>
          <a:lstStyle/>
          <a:p>
            <a:fld id="{BA94D15B-A451-8248-98FA-01037C7273C1}" type="slidenum">
              <a:rPr lang="en-US" smtClean="0"/>
              <a:t>‹#›</a:t>
            </a:fld>
            <a:endParaRPr lang="en-US"/>
          </a:p>
        </p:txBody>
      </p:sp>
    </p:spTree>
    <p:extLst>
      <p:ext uri="{BB962C8B-B14F-4D97-AF65-F5344CB8AC3E}">
        <p14:creationId xmlns:p14="http://schemas.microsoft.com/office/powerpoint/2010/main" val="26455240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1E896A1-9AF9-7BDB-C5DA-7CA35C93DD6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3EA955D-62C6-56D5-359D-57916F86215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54BF527-CAC1-544F-AE17-162CECE7A54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04B36F1C-C2D6-664A-8D6B-462F6371AC75}" type="datetimeFigureOut">
              <a:rPr lang="en-US" smtClean="0"/>
              <a:t>8/11/25</a:t>
            </a:fld>
            <a:endParaRPr lang="en-US"/>
          </a:p>
        </p:txBody>
      </p:sp>
      <p:sp>
        <p:nvSpPr>
          <p:cNvPr id="5" name="Footer Placeholder 4">
            <a:extLst>
              <a:ext uri="{FF2B5EF4-FFF2-40B4-BE49-F238E27FC236}">
                <a16:creationId xmlns:a16="http://schemas.microsoft.com/office/drawing/2014/main" id="{5017E424-6945-BF1C-953D-B9F6F3A46FF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298F9016-E8FC-9024-CFB9-5ED32BAF495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BA94D15B-A451-8248-98FA-01037C7273C1}" type="slidenum">
              <a:rPr lang="en-US" smtClean="0"/>
              <a:t>‹#›</a:t>
            </a:fld>
            <a:endParaRPr lang="en-US"/>
          </a:p>
        </p:txBody>
      </p:sp>
    </p:spTree>
    <p:extLst>
      <p:ext uri="{BB962C8B-B14F-4D97-AF65-F5344CB8AC3E}">
        <p14:creationId xmlns:p14="http://schemas.microsoft.com/office/powerpoint/2010/main" val="34257243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6.m4a"/><Relationship Id="rId1" Type="http://schemas.openxmlformats.org/officeDocument/2006/relationships/audio" Target="NULL" TargetMode="Externa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Multiplication to 81</a:t>
            </a:r>
            <a:br>
              <a:rPr lang="en-US" dirty="0"/>
            </a:br>
            <a:br>
              <a:rPr lang="en-US" dirty="0"/>
            </a:br>
            <a:r>
              <a:rPr lang="en-US" dirty="0"/>
              <a:t>Lesson 20</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18</a:t>
            </a:r>
          </a:p>
        </p:txBody>
      </p:sp>
      <p:pic>
        <p:nvPicPr>
          <p:cNvPr id="11" name="Audio 10">
            <a:extLst>
              <a:ext uri="{FF2B5EF4-FFF2-40B4-BE49-F238E27FC236}">
                <a16:creationId xmlns:a16="http://schemas.microsoft.com/office/drawing/2014/main" id="{D69C3543-374C-9F05-5BAE-A6EC625ECCD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5749736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1"/>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64</a:t>
            </a:r>
          </a:p>
        </p:txBody>
      </p:sp>
      <p:pic>
        <p:nvPicPr>
          <p:cNvPr id="10" name="Audio 9">
            <a:extLst>
              <a:ext uri="{FF2B5EF4-FFF2-40B4-BE49-F238E27FC236}">
                <a16:creationId xmlns:a16="http://schemas.microsoft.com/office/drawing/2014/main" id="{9927B4CF-0688-6A94-0582-F2D6F3F22DCC}"/>
              </a:ext>
            </a:extLst>
          </p:cNvPr>
          <p:cNvPicPr>
            <a:picLocks noChangeAspect="1"/>
          </p:cNvPicPr>
          <p:nvPr>
            <a:audioFile r:link="rId1"/>
            <p:extLst>
              <p:ext uri="{DAA4B4D4-6D71-4841-9C94-3DE7FCFB9230}">
                <p14:media xmlns:p14="http://schemas.microsoft.com/office/powerpoint/2010/main" r:embed="rId2">
                  <p14:trim st="134.8509" end="1052.392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3624021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18</a:t>
            </a:r>
          </a:p>
        </p:txBody>
      </p:sp>
      <p:pic>
        <p:nvPicPr>
          <p:cNvPr id="11" name="Audio 10">
            <a:extLst>
              <a:ext uri="{FF2B5EF4-FFF2-40B4-BE49-F238E27FC236}">
                <a16:creationId xmlns:a16="http://schemas.microsoft.com/office/drawing/2014/main" id="{D69C3543-374C-9F05-5BAE-A6EC625ECCD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9923751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1"/>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14</a:t>
            </a:r>
          </a:p>
        </p:txBody>
      </p:sp>
      <p:pic>
        <p:nvPicPr>
          <p:cNvPr id="18" name="Audio 17">
            <a:extLst>
              <a:ext uri="{FF2B5EF4-FFF2-40B4-BE49-F238E27FC236}">
                <a16:creationId xmlns:a16="http://schemas.microsoft.com/office/drawing/2014/main" id="{BBB1A60D-79A6-26F7-8485-C680D844F7D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6003924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35</a:t>
            </a:r>
          </a:p>
        </p:txBody>
      </p:sp>
      <p:pic>
        <p:nvPicPr>
          <p:cNvPr id="10" name="Audio 9">
            <a:extLst>
              <a:ext uri="{FF2B5EF4-FFF2-40B4-BE49-F238E27FC236}">
                <a16:creationId xmlns:a16="http://schemas.microsoft.com/office/drawing/2014/main" id="{79B062B0-4B3F-D12D-3B67-977D71AD571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6532842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14</a:t>
            </a:r>
          </a:p>
        </p:txBody>
      </p:sp>
      <p:pic>
        <p:nvPicPr>
          <p:cNvPr id="18" name="Audio 17">
            <a:extLst>
              <a:ext uri="{FF2B5EF4-FFF2-40B4-BE49-F238E27FC236}">
                <a16:creationId xmlns:a16="http://schemas.microsoft.com/office/drawing/2014/main" id="{BBB1A60D-79A6-26F7-8485-C680D844F7D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8086766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35</a:t>
            </a:r>
          </a:p>
        </p:txBody>
      </p:sp>
      <p:pic>
        <p:nvPicPr>
          <p:cNvPr id="10" name="Audio 9">
            <a:extLst>
              <a:ext uri="{FF2B5EF4-FFF2-40B4-BE49-F238E27FC236}">
                <a16:creationId xmlns:a16="http://schemas.microsoft.com/office/drawing/2014/main" id="{79B062B0-4B3F-D12D-3B67-977D71AD571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66256228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18</a:t>
            </a:r>
          </a:p>
        </p:txBody>
      </p:sp>
      <p:pic>
        <p:nvPicPr>
          <p:cNvPr id="11" name="Audio 10">
            <a:extLst>
              <a:ext uri="{FF2B5EF4-FFF2-40B4-BE49-F238E27FC236}">
                <a16:creationId xmlns:a16="http://schemas.microsoft.com/office/drawing/2014/main" id="{D69C3543-374C-9F05-5BAE-A6EC625ECCD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47390483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1"/>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64</a:t>
            </a:r>
          </a:p>
        </p:txBody>
      </p:sp>
      <p:pic>
        <p:nvPicPr>
          <p:cNvPr id="10" name="Audio 9">
            <a:extLst>
              <a:ext uri="{FF2B5EF4-FFF2-40B4-BE49-F238E27FC236}">
                <a16:creationId xmlns:a16="http://schemas.microsoft.com/office/drawing/2014/main" id="{9927B4CF-0688-6A94-0582-F2D6F3F22DCC}"/>
              </a:ext>
            </a:extLst>
          </p:cNvPr>
          <p:cNvPicPr>
            <a:picLocks noChangeAspect="1"/>
          </p:cNvPicPr>
          <p:nvPr>
            <a:audioFile r:link="rId1"/>
            <p:extLst>
              <p:ext uri="{DAA4B4D4-6D71-4841-9C94-3DE7FCFB9230}">
                <p14:media xmlns:p14="http://schemas.microsoft.com/office/powerpoint/2010/main" r:embed="rId2">
                  <p14:trim st="134.8509" end="1052.392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86051910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18</a:t>
            </a:r>
          </a:p>
        </p:txBody>
      </p:sp>
      <p:pic>
        <p:nvPicPr>
          <p:cNvPr id="11" name="Audio 10">
            <a:extLst>
              <a:ext uri="{FF2B5EF4-FFF2-40B4-BE49-F238E27FC236}">
                <a16:creationId xmlns:a16="http://schemas.microsoft.com/office/drawing/2014/main" id="{D69C3543-374C-9F05-5BAE-A6EC625ECCD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78144368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1"/>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7169660"/>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14</a:t>
            </a:r>
          </a:p>
        </p:txBody>
      </p:sp>
      <p:pic>
        <p:nvPicPr>
          <p:cNvPr id="18" name="Audio 17">
            <a:extLst>
              <a:ext uri="{FF2B5EF4-FFF2-40B4-BE49-F238E27FC236}">
                <a16:creationId xmlns:a16="http://schemas.microsoft.com/office/drawing/2014/main" id="{BBB1A60D-79A6-26F7-8485-C680D844F7D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44640750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64</a:t>
            </a:r>
          </a:p>
        </p:txBody>
      </p:sp>
      <p:pic>
        <p:nvPicPr>
          <p:cNvPr id="10" name="Audio 9">
            <a:extLst>
              <a:ext uri="{FF2B5EF4-FFF2-40B4-BE49-F238E27FC236}">
                <a16:creationId xmlns:a16="http://schemas.microsoft.com/office/drawing/2014/main" id="{9927B4CF-0688-6A94-0582-F2D6F3F22DCC}"/>
              </a:ext>
            </a:extLst>
          </p:cNvPr>
          <p:cNvPicPr>
            <a:picLocks noChangeAspect="1"/>
          </p:cNvPicPr>
          <p:nvPr>
            <a:audioFile r:link="rId1"/>
            <p:extLst>
              <p:ext uri="{DAA4B4D4-6D71-4841-9C94-3DE7FCFB9230}">
                <p14:media xmlns:p14="http://schemas.microsoft.com/office/powerpoint/2010/main" r:embed="rId2">
                  <p14:trim st="134.8509" end="1052.392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2367453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35</a:t>
            </a:r>
          </a:p>
        </p:txBody>
      </p:sp>
      <p:pic>
        <p:nvPicPr>
          <p:cNvPr id="10" name="Audio 9">
            <a:extLst>
              <a:ext uri="{FF2B5EF4-FFF2-40B4-BE49-F238E27FC236}">
                <a16:creationId xmlns:a16="http://schemas.microsoft.com/office/drawing/2014/main" id="{79B062B0-4B3F-D12D-3B67-977D71AD571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72016977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64</a:t>
            </a:r>
          </a:p>
        </p:txBody>
      </p:sp>
      <p:pic>
        <p:nvPicPr>
          <p:cNvPr id="10" name="Audio 9">
            <a:extLst>
              <a:ext uri="{FF2B5EF4-FFF2-40B4-BE49-F238E27FC236}">
                <a16:creationId xmlns:a16="http://schemas.microsoft.com/office/drawing/2014/main" id="{9927B4CF-0688-6A94-0582-F2D6F3F22DCC}"/>
              </a:ext>
            </a:extLst>
          </p:cNvPr>
          <p:cNvPicPr>
            <a:picLocks noChangeAspect="1"/>
          </p:cNvPicPr>
          <p:nvPr>
            <a:audioFile r:link="rId1"/>
            <p:extLst>
              <p:ext uri="{DAA4B4D4-6D71-4841-9C94-3DE7FCFB9230}">
                <p14:media xmlns:p14="http://schemas.microsoft.com/office/powerpoint/2010/main" r:embed="rId2">
                  <p14:trim st="134.8509" end="1052.392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05232979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35</a:t>
            </a:r>
          </a:p>
        </p:txBody>
      </p:sp>
      <p:pic>
        <p:nvPicPr>
          <p:cNvPr id="10" name="Audio 9">
            <a:extLst>
              <a:ext uri="{FF2B5EF4-FFF2-40B4-BE49-F238E27FC236}">
                <a16:creationId xmlns:a16="http://schemas.microsoft.com/office/drawing/2014/main" id="{79B062B0-4B3F-D12D-3B67-977D71AD571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11969462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14</a:t>
            </a:r>
          </a:p>
        </p:txBody>
      </p:sp>
      <p:pic>
        <p:nvPicPr>
          <p:cNvPr id="18" name="Audio 17">
            <a:extLst>
              <a:ext uri="{FF2B5EF4-FFF2-40B4-BE49-F238E27FC236}">
                <a16:creationId xmlns:a16="http://schemas.microsoft.com/office/drawing/2014/main" id="{BBB1A60D-79A6-26F7-8485-C680D844F7D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03641847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18</a:t>
            </a:r>
          </a:p>
        </p:txBody>
      </p:sp>
      <p:pic>
        <p:nvPicPr>
          <p:cNvPr id="11" name="Audio 10">
            <a:extLst>
              <a:ext uri="{FF2B5EF4-FFF2-40B4-BE49-F238E27FC236}">
                <a16:creationId xmlns:a16="http://schemas.microsoft.com/office/drawing/2014/main" id="{D69C3543-374C-9F05-5BAE-A6EC625ECCD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7361499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1"/>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35</a:t>
            </a:r>
          </a:p>
        </p:txBody>
      </p:sp>
      <p:pic>
        <p:nvPicPr>
          <p:cNvPr id="10" name="Audio 9">
            <a:extLst>
              <a:ext uri="{FF2B5EF4-FFF2-40B4-BE49-F238E27FC236}">
                <a16:creationId xmlns:a16="http://schemas.microsoft.com/office/drawing/2014/main" id="{79B062B0-4B3F-D12D-3B67-977D71AD571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7263802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64</a:t>
            </a:r>
          </a:p>
        </p:txBody>
      </p:sp>
      <p:pic>
        <p:nvPicPr>
          <p:cNvPr id="10" name="Audio 9">
            <a:extLst>
              <a:ext uri="{FF2B5EF4-FFF2-40B4-BE49-F238E27FC236}">
                <a16:creationId xmlns:a16="http://schemas.microsoft.com/office/drawing/2014/main" id="{9927B4CF-0688-6A94-0582-F2D6F3F22DCC}"/>
              </a:ext>
            </a:extLst>
          </p:cNvPr>
          <p:cNvPicPr>
            <a:picLocks noChangeAspect="1"/>
          </p:cNvPicPr>
          <p:nvPr>
            <a:audioFile r:link="rId1"/>
            <p:extLst>
              <p:ext uri="{DAA4B4D4-6D71-4841-9C94-3DE7FCFB9230}">
                <p14:media xmlns:p14="http://schemas.microsoft.com/office/powerpoint/2010/main" r:embed="rId2">
                  <p14:trim st="134.8509" end="1052.392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7675043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18</a:t>
            </a:r>
          </a:p>
        </p:txBody>
      </p:sp>
      <p:pic>
        <p:nvPicPr>
          <p:cNvPr id="11" name="Audio 10">
            <a:extLst>
              <a:ext uri="{FF2B5EF4-FFF2-40B4-BE49-F238E27FC236}">
                <a16:creationId xmlns:a16="http://schemas.microsoft.com/office/drawing/2014/main" id="{D69C3543-374C-9F05-5BAE-A6EC625ECCD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3405623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1"/>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B6870B-33EE-E8A1-E71A-670844F0DA4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3EA09BF-8CCD-DF5A-FD87-CD960D2691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35 </a:t>
            </a:r>
          </a:p>
        </p:txBody>
      </p:sp>
      <p:pic>
        <p:nvPicPr>
          <p:cNvPr id="10" name="Audio 9">
            <a:extLst>
              <a:ext uri="{FF2B5EF4-FFF2-40B4-BE49-F238E27FC236}">
                <a16:creationId xmlns:a16="http://schemas.microsoft.com/office/drawing/2014/main" id="{C5FC5961-BFEB-D070-CA5B-4DE5C873DF7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07410346"/>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0"/>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14</a:t>
            </a:r>
          </a:p>
        </p:txBody>
      </p:sp>
      <p:pic>
        <p:nvPicPr>
          <p:cNvPr id="18" name="Audio 17">
            <a:extLst>
              <a:ext uri="{FF2B5EF4-FFF2-40B4-BE49-F238E27FC236}">
                <a16:creationId xmlns:a16="http://schemas.microsoft.com/office/drawing/2014/main" id="{BBB1A60D-79A6-26F7-8485-C680D844F7D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1186295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35</a:t>
            </a:r>
          </a:p>
        </p:txBody>
      </p:sp>
      <p:pic>
        <p:nvPicPr>
          <p:cNvPr id="10" name="Audio 9">
            <a:extLst>
              <a:ext uri="{FF2B5EF4-FFF2-40B4-BE49-F238E27FC236}">
                <a16:creationId xmlns:a16="http://schemas.microsoft.com/office/drawing/2014/main" id="{79B062B0-4B3F-D12D-3B67-977D71AD571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0870376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7173E3-E8ED-64B0-6EE1-2D39AE24AAB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13A6A4F-1316-1457-4BF9-AE42B150701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64 </a:t>
            </a:r>
          </a:p>
        </p:txBody>
      </p:sp>
      <p:pic>
        <p:nvPicPr>
          <p:cNvPr id="9" name="Audio 8">
            <a:extLst>
              <a:ext uri="{FF2B5EF4-FFF2-40B4-BE49-F238E27FC236}">
                <a16:creationId xmlns:a16="http://schemas.microsoft.com/office/drawing/2014/main" id="{768CA508-C5BD-6ADD-2755-BD94DDC48FB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52263159"/>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64</a:t>
            </a:r>
          </a:p>
        </p:txBody>
      </p:sp>
      <p:pic>
        <p:nvPicPr>
          <p:cNvPr id="10" name="Audio 9">
            <a:extLst>
              <a:ext uri="{FF2B5EF4-FFF2-40B4-BE49-F238E27FC236}">
                <a16:creationId xmlns:a16="http://schemas.microsoft.com/office/drawing/2014/main" id="{9927B4CF-0688-6A94-0582-F2D6F3F22DCC}"/>
              </a:ext>
            </a:extLst>
          </p:cNvPr>
          <p:cNvPicPr>
            <a:picLocks noChangeAspect="1"/>
          </p:cNvPicPr>
          <p:nvPr>
            <a:audioFile r:link="rId1"/>
            <p:extLst>
              <p:ext uri="{DAA4B4D4-6D71-4841-9C94-3DE7FCFB9230}">
                <p14:media xmlns:p14="http://schemas.microsoft.com/office/powerpoint/2010/main" r:embed="rId2">
                  <p14:trim st="134.8509" end="1052.392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5026013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B7F5B5-289C-1B54-3DAC-8205AE85722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5D1999-63C2-CC61-7F7B-E74587B682F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14 </a:t>
            </a:r>
          </a:p>
        </p:txBody>
      </p:sp>
      <p:pic>
        <p:nvPicPr>
          <p:cNvPr id="9" name="Audio 8">
            <a:extLst>
              <a:ext uri="{FF2B5EF4-FFF2-40B4-BE49-F238E27FC236}">
                <a16:creationId xmlns:a16="http://schemas.microsoft.com/office/drawing/2014/main" id="{2A2849B9-A5CA-01D7-8E82-82043951528D}"/>
              </a:ext>
            </a:extLst>
          </p:cNvPr>
          <p:cNvPicPr>
            <a:picLocks noChangeAspect="1"/>
          </p:cNvPicPr>
          <p:nvPr>
            <a:audioFile r:link="rId1"/>
            <p:extLst>
              <p:ext uri="{DAA4B4D4-6D71-4841-9C94-3DE7FCFB9230}">
                <p14:media xmlns:p14="http://schemas.microsoft.com/office/powerpoint/2010/main" r:embed="rId2">
                  <p14:trim st="160.371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6812543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14</a:t>
            </a:r>
          </a:p>
        </p:txBody>
      </p:sp>
      <p:pic>
        <p:nvPicPr>
          <p:cNvPr id="18" name="Audio 17">
            <a:extLst>
              <a:ext uri="{FF2B5EF4-FFF2-40B4-BE49-F238E27FC236}">
                <a16:creationId xmlns:a16="http://schemas.microsoft.com/office/drawing/2014/main" id="{BBB1A60D-79A6-26F7-8485-C680D844F7D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6035942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40DA69-44EC-B13F-2AE1-8E73447E40F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2CD95A7-9D12-832D-DB94-B568E70D4A0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18 </a:t>
            </a:r>
          </a:p>
        </p:txBody>
      </p:sp>
      <p:pic>
        <p:nvPicPr>
          <p:cNvPr id="16" name="Audio 15">
            <a:extLst>
              <a:ext uri="{FF2B5EF4-FFF2-40B4-BE49-F238E27FC236}">
                <a16:creationId xmlns:a16="http://schemas.microsoft.com/office/drawing/2014/main" id="{05D82175-3932-3315-7285-1DA3500E7FB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5620487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6"/>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TotalTime>
  <Words>359</Words>
  <Application>Microsoft Macintosh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Multiplication to 81  Lesson 20</vt:lpstr>
      <vt:lpstr>PowerPoint Presentation</vt:lpstr>
      <vt:lpstr>5 x 7 35 </vt:lpstr>
      <vt:lpstr>5 x 7  </vt:lpstr>
      <vt:lpstr>8 x 8 64 </vt:lpstr>
      <vt:lpstr>8 x 8  </vt:lpstr>
      <vt:lpstr>2 x 7 14 </vt:lpstr>
      <vt:lpstr>2 x 7  </vt:lpstr>
      <vt:lpstr>6 x 3 18 </vt:lpstr>
      <vt:lpstr>6 x 3  </vt:lpstr>
      <vt:lpstr>8 x 8  </vt:lpstr>
      <vt:lpstr>6 x 3  </vt:lpstr>
      <vt:lpstr>2 x 7  </vt:lpstr>
      <vt:lpstr>5 x 7  </vt:lpstr>
      <vt:lpstr>2 x 7  </vt:lpstr>
      <vt:lpstr>5 x 7  </vt:lpstr>
      <vt:lpstr>6 x 3  </vt:lpstr>
      <vt:lpstr>8 x 8  </vt:lpstr>
      <vt:lpstr>6 x 3  </vt:lpstr>
      <vt:lpstr>2 x 7  </vt:lpstr>
      <vt:lpstr>8 x 8  </vt:lpstr>
      <vt:lpstr>5 x 7  </vt:lpstr>
      <vt:lpstr>8 x 8  </vt:lpstr>
      <vt:lpstr>5 x 7  </vt:lpstr>
      <vt:lpstr>2 x 7  </vt:lpstr>
      <vt:lpstr>6 x 3  </vt:lpstr>
      <vt:lpstr>5 x 7  </vt:lpstr>
      <vt:lpstr>8 x 8  </vt:lpstr>
      <vt:lpstr>6 x 3  </vt:lpstr>
      <vt:lpstr>2 x 7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2025-08-11T14:49:23Z</dcterms:created>
  <dcterms:modified xsi:type="dcterms:W3CDTF">2025-08-11T14:52:12Z</dcterms:modified>
</cp:coreProperties>
</file>