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45" r:id="rId2"/>
    <p:sldId id="346" r:id="rId3"/>
    <p:sldId id="311" r:id="rId4"/>
    <p:sldId id="312" r:id="rId5"/>
    <p:sldId id="319" r:id="rId6"/>
    <p:sldId id="320" r:id="rId7"/>
    <p:sldId id="265" r:id="rId8"/>
    <p:sldId id="266" r:id="rId9"/>
    <p:sldId id="315" r:id="rId10"/>
    <p:sldId id="316" r:id="rId11"/>
    <p:sldId id="349" r:id="rId12"/>
    <p:sldId id="350" r:id="rId13"/>
    <p:sldId id="369" r:id="rId14"/>
    <p:sldId id="352" r:id="rId15"/>
    <p:sldId id="370" r:id="rId16"/>
    <p:sldId id="354" r:id="rId17"/>
    <p:sldId id="355" r:id="rId18"/>
    <p:sldId id="356" r:id="rId19"/>
    <p:sldId id="357" r:id="rId20"/>
    <p:sldId id="371" r:id="rId21"/>
    <p:sldId id="359" r:id="rId22"/>
    <p:sldId id="360" r:id="rId23"/>
    <p:sldId id="361" r:id="rId24"/>
    <p:sldId id="362" r:id="rId25"/>
    <p:sldId id="372" r:id="rId26"/>
    <p:sldId id="364" r:id="rId27"/>
    <p:sldId id="365" r:id="rId28"/>
    <p:sldId id="366" r:id="rId29"/>
    <p:sldId id="367" r:id="rId30"/>
    <p:sldId id="373" r:id="rId31"/>
    <p:sldId id="348"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27423"/>
    <p:restoredTop sz="91416"/>
  </p:normalViewPr>
  <p:slideViewPr>
    <p:cSldViewPr snapToGrid="0">
      <p:cViewPr varScale="1">
        <p:scale>
          <a:sx n="64" d="100"/>
          <a:sy n="64" d="100"/>
        </p:scale>
        <p:origin x="184" y="328"/>
      </p:cViewPr>
      <p:guideLst/>
    </p:cSldViewPr>
  </p:slid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DADE24-9E11-5B75-8FED-FBB58B4B922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E39870E-36D4-2328-0B3D-B9AE4B61E3D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7C7E827-6945-1419-79F7-3B7C0DEAEBD4}"/>
              </a:ext>
            </a:extLst>
          </p:cNvPr>
          <p:cNvSpPr>
            <a:spLocks noGrp="1"/>
          </p:cNvSpPr>
          <p:nvPr>
            <p:ph type="dt" sz="half" idx="10"/>
          </p:nvPr>
        </p:nvSpPr>
        <p:spPr/>
        <p:txBody>
          <a:bodyPr/>
          <a:lstStyle/>
          <a:p>
            <a:fld id="{0D526950-38BE-2C40-8AC1-EF115F868428}" type="datetimeFigureOut">
              <a:rPr lang="en-US" smtClean="0"/>
              <a:t>8/11/25</a:t>
            </a:fld>
            <a:endParaRPr lang="en-US"/>
          </a:p>
        </p:txBody>
      </p:sp>
      <p:sp>
        <p:nvSpPr>
          <p:cNvPr id="5" name="Footer Placeholder 4">
            <a:extLst>
              <a:ext uri="{FF2B5EF4-FFF2-40B4-BE49-F238E27FC236}">
                <a16:creationId xmlns:a16="http://schemas.microsoft.com/office/drawing/2014/main" id="{A0B230F7-E01F-A8A2-0F32-71F6E4A09CA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8A2B092-7C88-5DA8-6A63-70C4D199BFCA}"/>
              </a:ext>
            </a:extLst>
          </p:cNvPr>
          <p:cNvSpPr>
            <a:spLocks noGrp="1"/>
          </p:cNvSpPr>
          <p:nvPr>
            <p:ph type="sldNum" sz="quarter" idx="12"/>
          </p:nvPr>
        </p:nvSpPr>
        <p:spPr/>
        <p:txBody>
          <a:bodyPr/>
          <a:lstStyle/>
          <a:p>
            <a:fld id="{72C5F21A-44B4-2547-BD42-CFCCFC4677F7}" type="slidenum">
              <a:rPr lang="en-US" smtClean="0"/>
              <a:t>‹#›</a:t>
            </a:fld>
            <a:endParaRPr lang="en-US"/>
          </a:p>
        </p:txBody>
      </p:sp>
    </p:spTree>
    <p:extLst>
      <p:ext uri="{BB962C8B-B14F-4D97-AF65-F5344CB8AC3E}">
        <p14:creationId xmlns:p14="http://schemas.microsoft.com/office/powerpoint/2010/main" val="34630969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59762C-06A4-D24B-79FF-7CC52C30A66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2D1973F-AA04-5F23-ACC0-A7CDD3D681E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44B87FC-F42A-7B8A-ADAF-6078814E2B93}"/>
              </a:ext>
            </a:extLst>
          </p:cNvPr>
          <p:cNvSpPr>
            <a:spLocks noGrp="1"/>
          </p:cNvSpPr>
          <p:nvPr>
            <p:ph type="dt" sz="half" idx="10"/>
          </p:nvPr>
        </p:nvSpPr>
        <p:spPr/>
        <p:txBody>
          <a:bodyPr/>
          <a:lstStyle/>
          <a:p>
            <a:fld id="{0D526950-38BE-2C40-8AC1-EF115F868428}" type="datetimeFigureOut">
              <a:rPr lang="en-US" smtClean="0"/>
              <a:t>8/11/25</a:t>
            </a:fld>
            <a:endParaRPr lang="en-US"/>
          </a:p>
        </p:txBody>
      </p:sp>
      <p:sp>
        <p:nvSpPr>
          <p:cNvPr id="5" name="Footer Placeholder 4">
            <a:extLst>
              <a:ext uri="{FF2B5EF4-FFF2-40B4-BE49-F238E27FC236}">
                <a16:creationId xmlns:a16="http://schemas.microsoft.com/office/drawing/2014/main" id="{59D780AA-2E95-F050-5F3B-3BF518BAA37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5B6B3B1-4801-F0AB-A858-92F0141984E0}"/>
              </a:ext>
            </a:extLst>
          </p:cNvPr>
          <p:cNvSpPr>
            <a:spLocks noGrp="1"/>
          </p:cNvSpPr>
          <p:nvPr>
            <p:ph type="sldNum" sz="quarter" idx="12"/>
          </p:nvPr>
        </p:nvSpPr>
        <p:spPr/>
        <p:txBody>
          <a:bodyPr/>
          <a:lstStyle/>
          <a:p>
            <a:fld id="{72C5F21A-44B4-2547-BD42-CFCCFC4677F7}" type="slidenum">
              <a:rPr lang="en-US" smtClean="0"/>
              <a:t>‹#›</a:t>
            </a:fld>
            <a:endParaRPr lang="en-US"/>
          </a:p>
        </p:txBody>
      </p:sp>
    </p:spTree>
    <p:extLst>
      <p:ext uri="{BB962C8B-B14F-4D97-AF65-F5344CB8AC3E}">
        <p14:creationId xmlns:p14="http://schemas.microsoft.com/office/powerpoint/2010/main" val="19628412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AFE85A5-A27B-CBF6-B4DE-2BBF46CC94E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ADAD3B5-62EE-4205-BBE7-ACFAB983C52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7CFA9CF-247F-AB63-DA67-81A8A6CECC87}"/>
              </a:ext>
            </a:extLst>
          </p:cNvPr>
          <p:cNvSpPr>
            <a:spLocks noGrp="1"/>
          </p:cNvSpPr>
          <p:nvPr>
            <p:ph type="dt" sz="half" idx="10"/>
          </p:nvPr>
        </p:nvSpPr>
        <p:spPr/>
        <p:txBody>
          <a:bodyPr/>
          <a:lstStyle/>
          <a:p>
            <a:fld id="{0D526950-38BE-2C40-8AC1-EF115F868428}" type="datetimeFigureOut">
              <a:rPr lang="en-US" smtClean="0"/>
              <a:t>8/11/25</a:t>
            </a:fld>
            <a:endParaRPr lang="en-US"/>
          </a:p>
        </p:txBody>
      </p:sp>
      <p:sp>
        <p:nvSpPr>
          <p:cNvPr id="5" name="Footer Placeholder 4">
            <a:extLst>
              <a:ext uri="{FF2B5EF4-FFF2-40B4-BE49-F238E27FC236}">
                <a16:creationId xmlns:a16="http://schemas.microsoft.com/office/drawing/2014/main" id="{6615FE72-FB68-C846-4570-3ECE76EDDF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C8AB206-5984-C5DA-EB36-E2647E766D49}"/>
              </a:ext>
            </a:extLst>
          </p:cNvPr>
          <p:cNvSpPr>
            <a:spLocks noGrp="1"/>
          </p:cNvSpPr>
          <p:nvPr>
            <p:ph type="sldNum" sz="quarter" idx="12"/>
          </p:nvPr>
        </p:nvSpPr>
        <p:spPr/>
        <p:txBody>
          <a:bodyPr/>
          <a:lstStyle/>
          <a:p>
            <a:fld id="{72C5F21A-44B4-2547-BD42-CFCCFC4677F7}" type="slidenum">
              <a:rPr lang="en-US" smtClean="0"/>
              <a:t>‹#›</a:t>
            </a:fld>
            <a:endParaRPr lang="en-US"/>
          </a:p>
        </p:txBody>
      </p:sp>
    </p:spTree>
    <p:extLst>
      <p:ext uri="{BB962C8B-B14F-4D97-AF65-F5344CB8AC3E}">
        <p14:creationId xmlns:p14="http://schemas.microsoft.com/office/powerpoint/2010/main" val="11653911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4488A-D329-CD1A-8114-E994CD5D74F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35983C4-CC22-F5D1-79ED-D6DABACB89F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7C2E8C7-AC6D-39DA-733A-264E7F6D5A07}"/>
              </a:ext>
            </a:extLst>
          </p:cNvPr>
          <p:cNvSpPr>
            <a:spLocks noGrp="1"/>
          </p:cNvSpPr>
          <p:nvPr>
            <p:ph type="dt" sz="half" idx="10"/>
          </p:nvPr>
        </p:nvSpPr>
        <p:spPr/>
        <p:txBody>
          <a:bodyPr/>
          <a:lstStyle/>
          <a:p>
            <a:fld id="{0D526950-38BE-2C40-8AC1-EF115F868428}" type="datetimeFigureOut">
              <a:rPr lang="en-US" smtClean="0"/>
              <a:t>8/11/25</a:t>
            </a:fld>
            <a:endParaRPr lang="en-US"/>
          </a:p>
        </p:txBody>
      </p:sp>
      <p:sp>
        <p:nvSpPr>
          <p:cNvPr id="5" name="Footer Placeholder 4">
            <a:extLst>
              <a:ext uri="{FF2B5EF4-FFF2-40B4-BE49-F238E27FC236}">
                <a16:creationId xmlns:a16="http://schemas.microsoft.com/office/drawing/2014/main" id="{74F8CCEF-0EFF-3331-8EFF-F7ECECF5CAD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25E299F-E34B-0336-9D04-A32E1A143FF2}"/>
              </a:ext>
            </a:extLst>
          </p:cNvPr>
          <p:cNvSpPr>
            <a:spLocks noGrp="1"/>
          </p:cNvSpPr>
          <p:nvPr>
            <p:ph type="sldNum" sz="quarter" idx="12"/>
          </p:nvPr>
        </p:nvSpPr>
        <p:spPr/>
        <p:txBody>
          <a:bodyPr/>
          <a:lstStyle/>
          <a:p>
            <a:fld id="{72C5F21A-44B4-2547-BD42-CFCCFC4677F7}" type="slidenum">
              <a:rPr lang="en-US" smtClean="0"/>
              <a:t>‹#›</a:t>
            </a:fld>
            <a:endParaRPr lang="en-US"/>
          </a:p>
        </p:txBody>
      </p:sp>
    </p:spTree>
    <p:extLst>
      <p:ext uri="{BB962C8B-B14F-4D97-AF65-F5344CB8AC3E}">
        <p14:creationId xmlns:p14="http://schemas.microsoft.com/office/powerpoint/2010/main" val="22360991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325614-D118-7023-F08B-628B0E620E9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A345BB6-CA45-095D-411A-83CF70F854C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8C61C2B-9236-6B47-926F-16E026E2B1F9}"/>
              </a:ext>
            </a:extLst>
          </p:cNvPr>
          <p:cNvSpPr>
            <a:spLocks noGrp="1"/>
          </p:cNvSpPr>
          <p:nvPr>
            <p:ph type="dt" sz="half" idx="10"/>
          </p:nvPr>
        </p:nvSpPr>
        <p:spPr/>
        <p:txBody>
          <a:bodyPr/>
          <a:lstStyle/>
          <a:p>
            <a:fld id="{0D526950-38BE-2C40-8AC1-EF115F868428}" type="datetimeFigureOut">
              <a:rPr lang="en-US" smtClean="0"/>
              <a:t>8/11/25</a:t>
            </a:fld>
            <a:endParaRPr lang="en-US"/>
          </a:p>
        </p:txBody>
      </p:sp>
      <p:sp>
        <p:nvSpPr>
          <p:cNvPr id="5" name="Footer Placeholder 4">
            <a:extLst>
              <a:ext uri="{FF2B5EF4-FFF2-40B4-BE49-F238E27FC236}">
                <a16:creationId xmlns:a16="http://schemas.microsoft.com/office/drawing/2014/main" id="{E90BDB82-53B9-6993-DD58-BC4FF7C049E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A86AEAB-48DC-A4C3-43C1-981DE23D6671}"/>
              </a:ext>
            </a:extLst>
          </p:cNvPr>
          <p:cNvSpPr>
            <a:spLocks noGrp="1"/>
          </p:cNvSpPr>
          <p:nvPr>
            <p:ph type="sldNum" sz="quarter" idx="12"/>
          </p:nvPr>
        </p:nvSpPr>
        <p:spPr/>
        <p:txBody>
          <a:bodyPr/>
          <a:lstStyle/>
          <a:p>
            <a:fld id="{72C5F21A-44B4-2547-BD42-CFCCFC4677F7}" type="slidenum">
              <a:rPr lang="en-US" smtClean="0"/>
              <a:t>‹#›</a:t>
            </a:fld>
            <a:endParaRPr lang="en-US"/>
          </a:p>
        </p:txBody>
      </p:sp>
    </p:spTree>
    <p:extLst>
      <p:ext uri="{BB962C8B-B14F-4D97-AF65-F5344CB8AC3E}">
        <p14:creationId xmlns:p14="http://schemas.microsoft.com/office/powerpoint/2010/main" val="28553950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CD0550-A34D-1E15-D092-D1240465273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58A29A0-8710-1EFA-624C-B36B17F554B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1D5165E-6317-5FD3-8414-EE1BBB138F6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FCB6878-25D0-C218-C7DB-D5B833ABFFA2}"/>
              </a:ext>
            </a:extLst>
          </p:cNvPr>
          <p:cNvSpPr>
            <a:spLocks noGrp="1"/>
          </p:cNvSpPr>
          <p:nvPr>
            <p:ph type="dt" sz="half" idx="10"/>
          </p:nvPr>
        </p:nvSpPr>
        <p:spPr/>
        <p:txBody>
          <a:bodyPr/>
          <a:lstStyle/>
          <a:p>
            <a:fld id="{0D526950-38BE-2C40-8AC1-EF115F868428}" type="datetimeFigureOut">
              <a:rPr lang="en-US" smtClean="0"/>
              <a:t>8/11/25</a:t>
            </a:fld>
            <a:endParaRPr lang="en-US"/>
          </a:p>
        </p:txBody>
      </p:sp>
      <p:sp>
        <p:nvSpPr>
          <p:cNvPr id="6" name="Footer Placeholder 5">
            <a:extLst>
              <a:ext uri="{FF2B5EF4-FFF2-40B4-BE49-F238E27FC236}">
                <a16:creationId xmlns:a16="http://schemas.microsoft.com/office/drawing/2014/main" id="{398AB2D8-AAC3-35F7-BDC0-14DA731F4E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6B762B8-0556-7287-2358-15E8306B7DE2}"/>
              </a:ext>
            </a:extLst>
          </p:cNvPr>
          <p:cNvSpPr>
            <a:spLocks noGrp="1"/>
          </p:cNvSpPr>
          <p:nvPr>
            <p:ph type="sldNum" sz="quarter" idx="12"/>
          </p:nvPr>
        </p:nvSpPr>
        <p:spPr/>
        <p:txBody>
          <a:bodyPr/>
          <a:lstStyle/>
          <a:p>
            <a:fld id="{72C5F21A-44B4-2547-BD42-CFCCFC4677F7}" type="slidenum">
              <a:rPr lang="en-US" smtClean="0"/>
              <a:t>‹#›</a:t>
            </a:fld>
            <a:endParaRPr lang="en-US"/>
          </a:p>
        </p:txBody>
      </p:sp>
    </p:spTree>
    <p:extLst>
      <p:ext uri="{BB962C8B-B14F-4D97-AF65-F5344CB8AC3E}">
        <p14:creationId xmlns:p14="http://schemas.microsoft.com/office/powerpoint/2010/main" val="2580949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F10CE-D535-CE6A-ADE0-33183ED4C60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66A926D-2FD4-6864-1336-DB9E8E2968F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BC56346-4B72-90C9-C30E-2F7EA67A2E6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93F118F-E90B-5479-E4F8-8995FBFE76A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1DBE712-5B8F-AF55-7186-270DBA5B4F4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BBA8B4E-3B97-C07B-F9DA-115951291ADD}"/>
              </a:ext>
            </a:extLst>
          </p:cNvPr>
          <p:cNvSpPr>
            <a:spLocks noGrp="1"/>
          </p:cNvSpPr>
          <p:nvPr>
            <p:ph type="dt" sz="half" idx="10"/>
          </p:nvPr>
        </p:nvSpPr>
        <p:spPr/>
        <p:txBody>
          <a:bodyPr/>
          <a:lstStyle/>
          <a:p>
            <a:fld id="{0D526950-38BE-2C40-8AC1-EF115F868428}" type="datetimeFigureOut">
              <a:rPr lang="en-US" smtClean="0"/>
              <a:t>8/11/25</a:t>
            </a:fld>
            <a:endParaRPr lang="en-US"/>
          </a:p>
        </p:txBody>
      </p:sp>
      <p:sp>
        <p:nvSpPr>
          <p:cNvPr id="8" name="Footer Placeholder 7">
            <a:extLst>
              <a:ext uri="{FF2B5EF4-FFF2-40B4-BE49-F238E27FC236}">
                <a16:creationId xmlns:a16="http://schemas.microsoft.com/office/drawing/2014/main" id="{2BEBE3EC-83C8-557A-480D-2ACD66E4DE3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E571E57-BD1A-41C8-2E23-5C1C3DECB13C}"/>
              </a:ext>
            </a:extLst>
          </p:cNvPr>
          <p:cNvSpPr>
            <a:spLocks noGrp="1"/>
          </p:cNvSpPr>
          <p:nvPr>
            <p:ph type="sldNum" sz="quarter" idx="12"/>
          </p:nvPr>
        </p:nvSpPr>
        <p:spPr/>
        <p:txBody>
          <a:bodyPr/>
          <a:lstStyle/>
          <a:p>
            <a:fld id="{72C5F21A-44B4-2547-BD42-CFCCFC4677F7}" type="slidenum">
              <a:rPr lang="en-US" smtClean="0"/>
              <a:t>‹#›</a:t>
            </a:fld>
            <a:endParaRPr lang="en-US"/>
          </a:p>
        </p:txBody>
      </p:sp>
    </p:spTree>
    <p:extLst>
      <p:ext uri="{BB962C8B-B14F-4D97-AF65-F5344CB8AC3E}">
        <p14:creationId xmlns:p14="http://schemas.microsoft.com/office/powerpoint/2010/main" val="19224710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969FA7-82C6-0000-914C-1868D76DC75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4B4CD7E-8FFB-C988-A6A2-45CECF85C34F}"/>
              </a:ext>
            </a:extLst>
          </p:cNvPr>
          <p:cNvSpPr>
            <a:spLocks noGrp="1"/>
          </p:cNvSpPr>
          <p:nvPr>
            <p:ph type="dt" sz="half" idx="10"/>
          </p:nvPr>
        </p:nvSpPr>
        <p:spPr/>
        <p:txBody>
          <a:bodyPr/>
          <a:lstStyle/>
          <a:p>
            <a:fld id="{0D526950-38BE-2C40-8AC1-EF115F868428}" type="datetimeFigureOut">
              <a:rPr lang="en-US" smtClean="0"/>
              <a:t>8/11/25</a:t>
            </a:fld>
            <a:endParaRPr lang="en-US"/>
          </a:p>
        </p:txBody>
      </p:sp>
      <p:sp>
        <p:nvSpPr>
          <p:cNvPr id="4" name="Footer Placeholder 3">
            <a:extLst>
              <a:ext uri="{FF2B5EF4-FFF2-40B4-BE49-F238E27FC236}">
                <a16:creationId xmlns:a16="http://schemas.microsoft.com/office/drawing/2014/main" id="{88CB94E9-351F-0864-4FB7-9919F5280C2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F424CA3-9FAE-435C-EFDB-C4D822D70624}"/>
              </a:ext>
            </a:extLst>
          </p:cNvPr>
          <p:cNvSpPr>
            <a:spLocks noGrp="1"/>
          </p:cNvSpPr>
          <p:nvPr>
            <p:ph type="sldNum" sz="quarter" idx="12"/>
          </p:nvPr>
        </p:nvSpPr>
        <p:spPr/>
        <p:txBody>
          <a:bodyPr/>
          <a:lstStyle/>
          <a:p>
            <a:fld id="{72C5F21A-44B4-2547-BD42-CFCCFC4677F7}" type="slidenum">
              <a:rPr lang="en-US" smtClean="0"/>
              <a:t>‹#›</a:t>
            </a:fld>
            <a:endParaRPr lang="en-US"/>
          </a:p>
        </p:txBody>
      </p:sp>
    </p:spTree>
    <p:extLst>
      <p:ext uri="{BB962C8B-B14F-4D97-AF65-F5344CB8AC3E}">
        <p14:creationId xmlns:p14="http://schemas.microsoft.com/office/powerpoint/2010/main" val="40360077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9372C4A-17FC-23BA-FA3C-AF6D2AE3D672}"/>
              </a:ext>
            </a:extLst>
          </p:cNvPr>
          <p:cNvSpPr>
            <a:spLocks noGrp="1"/>
          </p:cNvSpPr>
          <p:nvPr>
            <p:ph type="dt" sz="half" idx="10"/>
          </p:nvPr>
        </p:nvSpPr>
        <p:spPr/>
        <p:txBody>
          <a:bodyPr/>
          <a:lstStyle/>
          <a:p>
            <a:fld id="{0D526950-38BE-2C40-8AC1-EF115F868428}" type="datetimeFigureOut">
              <a:rPr lang="en-US" smtClean="0"/>
              <a:t>8/11/25</a:t>
            </a:fld>
            <a:endParaRPr lang="en-US"/>
          </a:p>
        </p:txBody>
      </p:sp>
      <p:sp>
        <p:nvSpPr>
          <p:cNvPr id="3" name="Footer Placeholder 2">
            <a:extLst>
              <a:ext uri="{FF2B5EF4-FFF2-40B4-BE49-F238E27FC236}">
                <a16:creationId xmlns:a16="http://schemas.microsoft.com/office/drawing/2014/main" id="{C8237FBA-DF7D-F051-6AA3-0F6CB31B91F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7F11231-02A2-E185-8775-FF88A1BA1355}"/>
              </a:ext>
            </a:extLst>
          </p:cNvPr>
          <p:cNvSpPr>
            <a:spLocks noGrp="1"/>
          </p:cNvSpPr>
          <p:nvPr>
            <p:ph type="sldNum" sz="quarter" idx="12"/>
          </p:nvPr>
        </p:nvSpPr>
        <p:spPr/>
        <p:txBody>
          <a:bodyPr/>
          <a:lstStyle/>
          <a:p>
            <a:fld id="{72C5F21A-44B4-2547-BD42-CFCCFC4677F7}" type="slidenum">
              <a:rPr lang="en-US" smtClean="0"/>
              <a:t>‹#›</a:t>
            </a:fld>
            <a:endParaRPr lang="en-US"/>
          </a:p>
        </p:txBody>
      </p:sp>
    </p:spTree>
    <p:extLst>
      <p:ext uri="{BB962C8B-B14F-4D97-AF65-F5344CB8AC3E}">
        <p14:creationId xmlns:p14="http://schemas.microsoft.com/office/powerpoint/2010/main" val="31069344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4EE96F-764B-CF8D-E7FF-635BFC566FC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C2150EB-00DF-3772-7347-9DD4DC02D67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D869E88-8C12-97B6-E49A-91830098B74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6864D2E-51E5-C624-9A8B-597D155F5AA0}"/>
              </a:ext>
            </a:extLst>
          </p:cNvPr>
          <p:cNvSpPr>
            <a:spLocks noGrp="1"/>
          </p:cNvSpPr>
          <p:nvPr>
            <p:ph type="dt" sz="half" idx="10"/>
          </p:nvPr>
        </p:nvSpPr>
        <p:spPr/>
        <p:txBody>
          <a:bodyPr/>
          <a:lstStyle/>
          <a:p>
            <a:fld id="{0D526950-38BE-2C40-8AC1-EF115F868428}" type="datetimeFigureOut">
              <a:rPr lang="en-US" smtClean="0"/>
              <a:t>8/11/25</a:t>
            </a:fld>
            <a:endParaRPr lang="en-US"/>
          </a:p>
        </p:txBody>
      </p:sp>
      <p:sp>
        <p:nvSpPr>
          <p:cNvPr id="6" name="Footer Placeholder 5">
            <a:extLst>
              <a:ext uri="{FF2B5EF4-FFF2-40B4-BE49-F238E27FC236}">
                <a16:creationId xmlns:a16="http://schemas.microsoft.com/office/drawing/2014/main" id="{DF32D478-E6A3-BD91-40B7-640464D2A07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BB95DF2-B8E4-3064-8B11-448FA6D0D3FB}"/>
              </a:ext>
            </a:extLst>
          </p:cNvPr>
          <p:cNvSpPr>
            <a:spLocks noGrp="1"/>
          </p:cNvSpPr>
          <p:nvPr>
            <p:ph type="sldNum" sz="quarter" idx="12"/>
          </p:nvPr>
        </p:nvSpPr>
        <p:spPr/>
        <p:txBody>
          <a:bodyPr/>
          <a:lstStyle/>
          <a:p>
            <a:fld id="{72C5F21A-44B4-2547-BD42-CFCCFC4677F7}" type="slidenum">
              <a:rPr lang="en-US" smtClean="0"/>
              <a:t>‹#›</a:t>
            </a:fld>
            <a:endParaRPr lang="en-US"/>
          </a:p>
        </p:txBody>
      </p:sp>
    </p:spTree>
    <p:extLst>
      <p:ext uri="{BB962C8B-B14F-4D97-AF65-F5344CB8AC3E}">
        <p14:creationId xmlns:p14="http://schemas.microsoft.com/office/powerpoint/2010/main" val="31860099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50D6EB-6330-4BDB-F94F-D675E398D32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A6471FB-C4E9-B054-A36E-08A1451CD23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122D91E-92E4-6248-19F0-2580856C2C4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FCA481-E3DE-F53B-AEDD-3A4D01A645B5}"/>
              </a:ext>
            </a:extLst>
          </p:cNvPr>
          <p:cNvSpPr>
            <a:spLocks noGrp="1"/>
          </p:cNvSpPr>
          <p:nvPr>
            <p:ph type="dt" sz="half" idx="10"/>
          </p:nvPr>
        </p:nvSpPr>
        <p:spPr/>
        <p:txBody>
          <a:bodyPr/>
          <a:lstStyle/>
          <a:p>
            <a:fld id="{0D526950-38BE-2C40-8AC1-EF115F868428}" type="datetimeFigureOut">
              <a:rPr lang="en-US" smtClean="0"/>
              <a:t>8/11/25</a:t>
            </a:fld>
            <a:endParaRPr lang="en-US"/>
          </a:p>
        </p:txBody>
      </p:sp>
      <p:sp>
        <p:nvSpPr>
          <p:cNvPr id="6" name="Footer Placeholder 5">
            <a:extLst>
              <a:ext uri="{FF2B5EF4-FFF2-40B4-BE49-F238E27FC236}">
                <a16:creationId xmlns:a16="http://schemas.microsoft.com/office/drawing/2014/main" id="{37372290-3EDA-6AD0-9E9F-A4D71E52835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EB1BF68-E491-A9D4-1447-12E15332FB1E}"/>
              </a:ext>
            </a:extLst>
          </p:cNvPr>
          <p:cNvSpPr>
            <a:spLocks noGrp="1"/>
          </p:cNvSpPr>
          <p:nvPr>
            <p:ph type="sldNum" sz="quarter" idx="12"/>
          </p:nvPr>
        </p:nvSpPr>
        <p:spPr/>
        <p:txBody>
          <a:bodyPr/>
          <a:lstStyle/>
          <a:p>
            <a:fld id="{72C5F21A-44B4-2547-BD42-CFCCFC4677F7}" type="slidenum">
              <a:rPr lang="en-US" smtClean="0"/>
              <a:t>‹#›</a:t>
            </a:fld>
            <a:endParaRPr lang="en-US"/>
          </a:p>
        </p:txBody>
      </p:sp>
    </p:spTree>
    <p:extLst>
      <p:ext uri="{BB962C8B-B14F-4D97-AF65-F5344CB8AC3E}">
        <p14:creationId xmlns:p14="http://schemas.microsoft.com/office/powerpoint/2010/main" val="38129459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4433E42-CBB1-34A5-876D-D2EDD903D1E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5398FE2-289B-E34F-C33E-CFA395B6587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542EC32-109C-C967-5A94-E6CECD60FA3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0D526950-38BE-2C40-8AC1-EF115F868428}" type="datetimeFigureOut">
              <a:rPr lang="en-US" smtClean="0"/>
              <a:t>8/11/25</a:t>
            </a:fld>
            <a:endParaRPr lang="en-US"/>
          </a:p>
        </p:txBody>
      </p:sp>
      <p:sp>
        <p:nvSpPr>
          <p:cNvPr id="5" name="Footer Placeholder 4">
            <a:extLst>
              <a:ext uri="{FF2B5EF4-FFF2-40B4-BE49-F238E27FC236}">
                <a16:creationId xmlns:a16="http://schemas.microsoft.com/office/drawing/2014/main" id="{861640B2-825F-FAF0-D0D4-2F782562861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5162489F-5E34-2A34-E85D-8F55D691CB0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72C5F21A-44B4-2547-BD42-CFCCFC4677F7}" type="slidenum">
              <a:rPr lang="en-US" smtClean="0"/>
              <a:t>‹#›</a:t>
            </a:fld>
            <a:endParaRPr lang="en-US"/>
          </a:p>
        </p:txBody>
      </p:sp>
    </p:spTree>
    <p:extLst>
      <p:ext uri="{BB962C8B-B14F-4D97-AF65-F5344CB8AC3E}">
        <p14:creationId xmlns:p14="http://schemas.microsoft.com/office/powerpoint/2010/main" val="41534515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Multiplication to 81</a:t>
            </a:r>
            <a:br>
              <a:rPr lang="en-US" dirty="0"/>
            </a:br>
            <a:br>
              <a:rPr lang="en-US" dirty="0"/>
            </a:br>
            <a:r>
              <a:rPr lang="en-US" dirty="0"/>
              <a:t>Lesson 6</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97194554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36</a:t>
            </a:r>
          </a:p>
        </p:txBody>
      </p:sp>
      <p:pic>
        <p:nvPicPr>
          <p:cNvPr id="11" name="Audio 10">
            <a:extLst>
              <a:ext uri="{FF2B5EF4-FFF2-40B4-BE49-F238E27FC236}">
                <a16:creationId xmlns:a16="http://schemas.microsoft.com/office/drawing/2014/main" id="{97396894-36F1-00EB-F28B-8A8FCB485CC4}"/>
              </a:ext>
            </a:extLst>
          </p:cNvPr>
          <p:cNvPicPr>
            <a:picLocks noChangeAspect="1"/>
          </p:cNvPicPr>
          <p:nvPr>
            <a:audioFile r:link="rId1"/>
            <p:extLst>
              <p:ext uri="{DAA4B4D4-6D71-4841-9C94-3DE7FCFB9230}">
                <p14:media xmlns:p14="http://schemas.microsoft.com/office/powerpoint/2010/main" r:embed="rId2">
                  <p14:trim end="80.1354999999999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442622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15</a:t>
            </a:r>
          </a:p>
        </p:txBody>
      </p:sp>
      <p:pic>
        <p:nvPicPr>
          <p:cNvPr id="12" name="Audio 11">
            <a:extLst>
              <a:ext uri="{FF2B5EF4-FFF2-40B4-BE49-F238E27FC236}">
                <a16:creationId xmlns:a16="http://schemas.microsoft.com/office/drawing/2014/main" id="{44D0962B-E1BC-67AA-DC7F-285837297AA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8600340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36</a:t>
            </a:r>
          </a:p>
        </p:txBody>
      </p:sp>
      <p:pic>
        <p:nvPicPr>
          <p:cNvPr id="11" name="Audio 10">
            <a:extLst>
              <a:ext uri="{FF2B5EF4-FFF2-40B4-BE49-F238E27FC236}">
                <a16:creationId xmlns:a16="http://schemas.microsoft.com/office/drawing/2014/main" id="{97396894-36F1-00EB-F28B-8A8FCB485CC4}"/>
              </a:ext>
            </a:extLst>
          </p:cNvPr>
          <p:cNvPicPr>
            <a:picLocks noChangeAspect="1"/>
          </p:cNvPicPr>
          <p:nvPr>
            <a:audioFile r:link="rId1"/>
            <p:extLst>
              <p:ext uri="{DAA4B4D4-6D71-4841-9C94-3DE7FCFB9230}">
                <p14:media xmlns:p14="http://schemas.microsoft.com/office/powerpoint/2010/main" r:embed="rId2">
                  <p14:trim end="80.1354999999999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8562723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42</a:t>
            </a:r>
          </a:p>
        </p:txBody>
      </p:sp>
      <p:pic>
        <p:nvPicPr>
          <p:cNvPr id="17" name="Audio 16">
            <a:extLst>
              <a:ext uri="{FF2B5EF4-FFF2-40B4-BE49-F238E27FC236}">
                <a16:creationId xmlns:a16="http://schemas.microsoft.com/office/drawing/2014/main" id="{39057289-2FC5-4B53-F7AF-0696EBFCCEC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5996179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8" name="Audio 17">
            <a:extLst>
              <a:ext uri="{FF2B5EF4-FFF2-40B4-BE49-F238E27FC236}">
                <a16:creationId xmlns:a16="http://schemas.microsoft.com/office/drawing/2014/main" id="{2EFE5792-A8BD-2803-2CE7-120D6F8ECD77}"/>
              </a:ext>
            </a:extLst>
          </p:cNvPr>
          <p:cNvPicPr>
            <a:picLocks noChangeAspect="1"/>
          </p:cNvPicPr>
          <p:nvPr>
            <a:audioFile r:link="rId1"/>
            <p:extLst>
              <p:ext uri="{DAA4B4D4-6D71-4841-9C94-3DE7FCFB9230}">
                <p14:media xmlns:p14="http://schemas.microsoft.com/office/powerpoint/2010/main" r:embed="rId2">
                  <p14:trim end="46.593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6960755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numSld="999"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42</a:t>
            </a:r>
          </a:p>
        </p:txBody>
      </p:sp>
      <p:pic>
        <p:nvPicPr>
          <p:cNvPr id="17" name="Audio 16">
            <a:extLst>
              <a:ext uri="{FF2B5EF4-FFF2-40B4-BE49-F238E27FC236}">
                <a16:creationId xmlns:a16="http://schemas.microsoft.com/office/drawing/2014/main" id="{39057289-2FC5-4B53-F7AF-0696EBFCCEC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661012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8" name="Audio 17">
            <a:extLst>
              <a:ext uri="{FF2B5EF4-FFF2-40B4-BE49-F238E27FC236}">
                <a16:creationId xmlns:a16="http://schemas.microsoft.com/office/drawing/2014/main" id="{2EFE5792-A8BD-2803-2CE7-120D6F8ECD77}"/>
              </a:ext>
            </a:extLst>
          </p:cNvPr>
          <p:cNvPicPr>
            <a:picLocks noChangeAspect="1"/>
          </p:cNvPicPr>
          <p:nvPr>
            <a:audioFile r:link="rId1"/>
            <p:extLst>
              <p:ext uri="{DAA4B4D4-6D71-4841-9C94-3DE7FCFB9230}">
                <p14:media xmlns:p14="http://schemas.microsoft.com/office/powerpoint/2010/main" r:embed="rId2">
                  <p14:trim end="46.593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8268325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numSld="999"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36</a:t>
            </a:r>
          </a:p>
        </p:txBody>
      </p:sp>
      <p:pic>
        <p:nvPicPr>
          <p:cNvPr id="11" name="Audio 10">
            <a:extLst>
              <a:ext uri="{FF2B5EF4-FFF2-40B4-BE49-F238E27FC236}">
                <a16:creationId xmlns:a16="http://schemas.microsoft.com/office/drawing/2014/main" id="{97396894-36F1-00EB-F28B-8A8FCB485CC4}"/>
              </a:ext>
            </a:extLst>
          </p:cNvPr>
          <p:cNvPicPr>
            <a:picLocks noChangeAspect="1"/>
          </p:cNvPicPr>
          <p:nvPr>
            <a:audioFile r:link="rId1"/>
            <p:extLst>
              <p:ext uri="{DAA4B4D4-6D71-4841-9C94-3DE7FCFB9230}">
                <p14:media xmlns:p14="http://schemas.microsoft.com/office/powerpoint/2010/main" r:embed="rId2">
                  <p14:trim end="80.1354999999999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9407042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15</a:t>
            </a:r>
          </a:p>
        </p:txBody>
      </p:sp>
      <p:pic>
        <p:nvPicPr>
          <p:cNvPr id="12" name="Audio 11">
            <a:extLst>
              <a:ext uri="{FF2B5EF4-FFF2-40B4-BE49-F238E27FC236}">
                <a16:creationId xmlns:a16="http://schemas.microsoft.com/office/drawing/2014/main" id="{44D0962B-E1BC-67AA-DC7F-285837297AA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2798623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36</a:t>
            </a:r>
          </a:p>
        </p:txBody>
      </p:sp>
      <p:pic>
        <p:nvPicPr>
          <p:cNvPr id="11" name="Audio 10">
            <a:extLst>
              <a:ext uri="{FF2B5EF4-FFF2-40B4-BE49-F238E27FC236}">
                <a16:creationId xmlns:a16="http://schemas.microsoft.com/office/drawing/2014/main" id="{97396894-36F1-00EB-F28B-8A8FCB485CC4}"/>
              </a:ext>
            </a:extLst>
          </p:cNvPr>
          <p:cNvPicPr>
            <a:picLocks noChangeAspect="1"/>
          </p:cNvPicPr>
          <p:nvPr>
            <a:audioFile r:link="rId1"/>
            <p:extLst>
              <p:ext uri="{DAA4B4D4-6D71-4841-9C94-3DE7FCFB9230}">
                <p14:media xmlns:p14="http://schemas.microsoft.com/office/powerpoint/2010/main" r:embed="rId2">
                  <p14:trim end="80.1354999999999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9976509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89975358"/>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42</a:t>
            </a:r>
          </a:p>
        </p:txBody>
      </p:sp>
      <p:pic>
        <p:nvPicPr>
          <p:cNvPr id="17" name="Audio 16">
            <a:extLst>
              <a:ext uri="{FF2B5EF4-FFF2-40B4-BE49-F238E27FC236}">
                <a16:creationId xmlns:a16="http://schemas.microsoft.com/office/drawing/2014/main" id="{39057289-2FC5-4B53-F7AF-0696EBFCCEC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5387151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15</a:t>
            </a:r>
          </a:p>
        </p:txBody>
      </p:sp>
      <p:pic>
        <p:nvPicPr>
          <p:cNvPr id="12" name="Audio 11">
            <a:extLst>
              <a:ext uri="{FF2B5EF4-FFF2-40B4-BE49-F238E27FC236}">
                <a16:creationId xmlns:a16="http://schemas.microsoft.com/office/drawing/2014/main" id="{44D0962B-E1BC-67AA-DC7F-285837297AA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4227697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8" name="Audio 17">
            <a:extLst>
              <a:ext uri="{FF2B5EF4-FFF2-40B4-BE49-F238E27FC236}">
                <a16:creationId xmlns:a16="http://schemas.microsoft.com/office/drawing/2014/main" id="{2EFE5792-A8BD-2803-2CE7-120D6F8ECD77}"/>
              </a:ext>
            </a:extLst>
          </p:cNvPr>
          <p:cNvPicPr>
            <a:picLocks noChangeAspect="1"/>
          </p:cNvPicPr>
          <p:nvPr>
            <a:audioFile r:link="rId1"/>
            <p:extLst>
              <p:ext uri="{DAA4B4D4-6D71-4841-9C94-3DE7FCFB9230}">
                <p14:media xmlns:p14="http://schemas.microsoft.com/office/powerpoint/2010/main" r:embed="rId2">
                  <p14:trim end="46.593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36721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numSld="999"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15</a:t>
            </a:r>
          </a:p>
        </p:txBody>
      </p:sp>
      <p:pic>
        <p:nvPicPr>
          <p:cNvPr id="12" name="Audio 11">
            <a:extLst>
              <a:ext uri="{FF2B5EF4-FFF2-40B4-BE49-F238E27FC236}">
                <a16:creationId xmlns:a16="http://schemas.microsoft.com/office/drawing/2014/main" id="{44D0962B-E1BC-67AA-DC7F-285837297AA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6954799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8" name="Audio 17">
            <a:extLst>
              <a:ext uri="{FF2B5EF4-FFF2-40B4-BE49-F238E27FC236}">
                <a16:creationId xmlns:a16="http://schemas.microsoft.com/office/drawing/2014/main" id="{2EFE5792-A8BD-2803-2CE7-120D6F8ECD77}"/>
              </a:ext>
            </a:extLst>
          </p:cNvPr>
          <p:cNvPicPr>
            <a:picLocks noChangeAspect="1"/>
          </p:cNvPicPr>
          <p:nvPr>
            <a:audioFile r:link="rId1"/>
            <p:extLst>
              <p:ext uri="{DAA4B4D4-6D71-4841-9C94-3DE7FCFB9230}">
                <p14:media xmlns:p14="http://schemas.microsoft.com/office/powerpoint/2010/main" r:embed="rId2">
                  <p14:trim end="46.593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3376727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numSld="999"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42</a:t>
            </a:r>
          </a:p>
        </p:txBody>
      </p:sp>
      <p:pic>
        <p:nvPicPr>
          <p:cNvPr id="17" name="Audio 16">
            <a:extLst>
              <a:ext uri="{FF2B5EF4-FFF2-40B4-BE49-F238E27FC236}">
                <a16:creationId xmlns:a16="http://schemas.microsoft.com/office/drawing/2014/main" id="{39057289-2FC5-4B53-F7AF-0696EBFCCEC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0837757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36</a:t>
            </a:r>
          </a:p>
        </p:txBody>
      </p:sp>
      <p:pic>
        <p:nvPicPr>
          <p:cNvPr id="11" name="Audio 10">
            <a:extLst>
              <a:ext uri="{FF2B5EF4-FFF2-40B4-BE49-F238E27FC236}">
                <a16:creationId xmlns:a16="http://schemas.microsoft.com/office/drawing/2014/main" id="{97396894-36F1-00EB-F28B-8A8FCB485CC4}"/>
              </a:ext>
            </a:extLst>
          </p:cNvPr>
          <p:cNvPicPr>
            <a:picLocks noChangeAspect="1"/>
          </p:cNvPicPr>
          <p:nvPr>
            <a:audioFile r:link="rId1"/>
            <p:extLst>
              <p:ext uri="{DAA4B4D4-6D71-4841-9C94-3DE7FCFB9230}">
                <p14:media xmlns:p14="http://schemas.microsoft.com/office/powerpoint/2010/main" r:embed="rId2">
                  <p14:trim end="80.1354999999999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034054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8" name="Audio 17">
            <a:extLst>
              <a:ext uri="{FF2B5EF4-FFF2-40B4-BE49-F238E27FC236}">
                <a16:creationId xmlns:a16="http://schemas.microsoft.com/office/drawing/2014/main" id="{2EFE5792-A8BD-2803-2CE7-120D6F8ECD77}"/>
              </a:ext>
            </a:extLst>
          </p:cNvPr>
          <p:cNvPicPr>
            <a:picLocks noChangeAspect="1"/>
          </p:cNvPicPr>
          <p:nvPr>
            <a:audioFile r:link="rId1"/>
            <p:extLst>
              <p:ext uri="{DAA4B4D4-6D71-4841-9C94-3DE7FCFB9230}">
                <p14:media xmlns:p14="http://schemas.microsoft.com/office/powerpoint/2010/main" r:embed="rId2">
                  <p14:trim end="46.593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8330434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numSld="999"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15</a:t>
            </a:r>
          </a:p>
        </p:txBody>
      </p:sp>
      <p:pic>
        <p:nvPicPr>
          <p:cNvPr id="12" name="Audio 11">
            <a:extLst>
              <a:ext uri="{FF2B5EF4-FFF2-40B4-BE49-F238E27FC236}">
                <a16:creationId xmlns:a16="http://schemas.microsoft.com/office/drawing/2014/main" id="{44D0962B-E1BC-67AA-DC7F-285837297AA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2383575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36</a:t>
            </a:r>
          </a:p>
        </p:txBody>
      </p:sp>
      <p:pic>
        <p:nvPicPr>
          <p:cNvPr id="11" name="Audio 10">
            <a:extLst>
              <a:ext uri="{FF2B5EF4-FFF2-40B4-BE49-F238E27FC236}">
                <a16:creationId xmlns:a16="http://schemas.microsoft.com/office/drawing/2014/main" id="{97396894-36F1-00EB-F28B-8A8FCB485CC4}"/>
              </a:ext>
            </a:extLst>
          </p:cNvPr>
          <p:cNvPicPr>
            <a:picLocks noChangeAspect="1"/>
          </p:cNvPicPr>
          <p:nvPr>
            <a:audioFile r:link="rId1"/>
            <p:extLst>
              <p:ext uri="{DAA4B4D4-6D71-4841-9C94-3DE7FCFB9230}">
                <p14:media xmlns:p14="http://schemas.microsoft.com/office/powerpoint/2010/main" r:embed="rId2">
                  <p14:trim end="80.1354999999999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2822939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16 </a:t>
            </a:r>
          </a:p>
        </p:txBody>
      </p:sp>
      <p:pic>
        <p:nvPicPr>
          <p:cNvPr id="12" name="Audio 11">
            <a:extLst>
              <a:ext uri="{FF2B5EF4-FFF2-40B4-BE49-F238E27FC236}">
                <a16:creationId xmlns:a16="http://schemas.microsoft.com/office/drawing/2014/main" id="{C288409D-7A63-9171-3B37-14FEE4393A86}"/>
              </a:ext>
            </a:extLst>
          </p:cNvPr>
          <p:cNvPicPr>
            <a:picLocks noChangeAspect="1"/>
          </p:cNvPicPr>
          <p:nvPr>
            <a:audioFile r:link="rId1"/>
            <p:extLst>
              <p:ext uri="{DAA4B4D4-6D71-4841-9C94-3DE7FCFB9230}">
                <p14:media xmlns:p14="http://schemas.microsoft.com/office/powerpoint/2010/main" r:embed="rId2">
                  <p14:trim st="208.5951" end="76.486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42</a:t>
            </a:r>
          </a:p>
        </p:txBody>
      </p:sp>
      <p:pic>
        <p:nvPicPr>
          <p:cNvPr id="17" name="Audio 16">
            <a:extLst>
              <a:ext uri="{FF2B5EF4-FFF2-40B4-BE49-F238E27FC236}">
                <a16:creationId xmlns:a16="http://schemas.microsoft.com/office/drawing/2014/main" id="{39057289-2FC5-4B53-F7AF-0696EBFCCEC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1967593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8" name="Audio 17">
            <a:extLst>
              <a:ext uri="{FF2B5EF4-FFF2-40B4-BE49-F238E27FC236}">
                <a16:creationId xmlns:a16="http://schemas.microsoft.com/office/drawing/2014/main" id="{2EFE5792-A8BD-2803-2CE7-120D6F8ECD77}"/>
              </a:ext>
            </a:extLst>
          </p:cNvPr>
          <p:cNvPicPr>
            <a:picLocks noChangeAspect="1"/>
          </p:cNvPicPr>
          <p:nvPr>
            <a:audioFile r:link="rId1"/>
            <p:extLst>
              <p:ext uri="{DAA4B4D4-6D71-4841-9C94-3DE7FCFB9230}">
                <p14:media xmlns:p14="http://schemas.microsoft.com/office/powerpoint/2010/main" r:embed="rId2">
                  <p14:trim end="46.593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numSld="999"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AE74A-3AA3-3C19-4701-F83C743486E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998EA5B-7983-2C41-7F9B-875D893F92D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15 </a:t>
            </a:r>
          </a:p>
        </p:txBody>
      </p:sp>
      <p:pic>
        <p:nvPicPr>
          <p:cNvPr id="8" name="Audio 7">
            <a:extLst>
              <a:ext uri="{FF2B5EF4-FFF2-40B4-BE49-F238E27FC236}">
                <a16:creationId xmlns:a16="http://schemas.microsoft.com/office/drawing/2014/main" id="{27DCBD41-CDDE-27E2-5760-5AB08F1BCCCB}"/>
              </a:ext>
            </a:extLst>
          </p:cNvPr>
          <p:cNvPicPr>
            <a:picLocks noChangeAspect="1"/>
          </p:cNvPicPr>
          <p:nvPr>
            <a:audioFile r:link="rId1"/>
            <p:extLst>
              <p:ext uri="{DAA4B4D4-6D71-4841-9C94-3DE7FCFB9230}">
                <p14:media xmlns:p14="http://schemas.microsoft.com/office/powerpoint/2010/main" r:embed="rId2">
                  <p14:trim st="151.7976" end="131.52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4388508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15</a:t>
            </a:r>
          </a:p>
        </p:txBody>
      </p:sp>
      <p:pic>
        <p:nvPicPr>
          <p:cNvPr id="12" name="Audio 11">
            <a:extLst>
              <a:ext uri="{FF2B5EF4-FFF2-40B4-BE49-F238E27FC236}">
                <a16:creationId xmlns:a16="http://schemas.microsoft.com/office/drawing/2014/main" id="{44D0962B-E1BC-67AA-DC7F-285837297AA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320062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42 </a:t>
            </a:r>
          </a:p>
        </p:txBody>
      </p:sp>
      <p:pic>
        <p:nvPicPr>
          <p:cNvPr id="18" name="Audio 17">
            <a:extLst>
              <a:ext uri="{FF2B5EF4-FFF2-40B4-BE49-F238E27FC236}">
                <a16:creationId xmlns:a16="http://schemas.microsoft.com/office/drawing/2014/main" id="{8F4339EF-01A9-02A8-CDCF-6DBF346BDF2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8"/>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42</a:t>
            </a:r>
          </a:p>
        </p:txBody>
      </p:sp>
      <p:pic>
        <p:nvPicPr>
          <p:cNvPr id="17" name="Audio 16">
            <a:extLst>
              <a:ext uri="{FF2B5EF4-FFF2-40B4-BE49-F238E27FC236}">
                <a16:creationId xmlns:a16="http://schemas.microsoft.com/office/drawing/2014/main" id="{39057289-2FC5-4B53-F7AF-0696EBFCCEC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C9759-49CA-E03E-1911-383EF16D72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FB712C-D536-EA6A-47F9-758B2B1BDE0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36 </a:t>
            </a:r>
          </a:p>
        </p:txBody>
      </p:sp>
      <p:pic>
        <p:nvPicPr>
          <p:cNvPr id="12" name="Audio 11">
            <a:extLst>
              <a:ext uri="{FF2B5EF4-FFF2-40B4-BE49-F238E27FC236}">
                <a16:creationId xmlns:a16="http://schemas.microsoft.com/office/drawing/2014/main" id="{06001C08-006D-9542-9543-4D7B9D0456B5}"/>
              </a:ext>
            </a:extLst>
          </p:cNvPr>
          <p:cNvPicPr>
            <a:picLocks noChangeAspect="1"/>
          </p:cNvPicPr>
          <p:nvPr>
            <a:audioFile r:link="rId1"/>
            <p:extLst>
              <p:ext uri="{DAA4B4D4-6D71-4841-9C94-3DE7FCFB9230}">
                <p14:media xmlns:p14="http://schemas.microsoft.com/office/powerpoint/2010/main" r:embed="rId2">
                  <p14:trim st="130.7252" end="707.250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8859151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5</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Multiplication to 81  Lesson 6</vt:lpstr>
      <vt:lpstr>PowerPoint Presentation</vt:lpstr>
      <vt:lpstr>2 x 8 16 </vt:lpstr>
      <vt:lpstr>2 x 8  </vt:lpstr>
      <vt:lpstr>5 x 3 15 </vt:lpstr>
      <vt:lpstr>5 x 3  </vt:lpstr>
      <vt:lpstr>6 x 7 42 </vt:lpstr>
      <vt:lpstr>6 x 7  </vt:lpstr>
      <vt:lpstr>9 x 4 36 </vt:lpstr>
      <vt:lpstr>9 x 4  </vt:lpstr>
      <vt:lpstr>5 x 3  </vt:lpstr>
      <vt:lpstr>9 x 4  </vt:lpstr>
      <vt:lpstr>6 x 7  </vt:lpstr>
      <vt:lpstr>2 x 8  </vt:lpstr>
      <vt:lpstr>6 x 7  </vt:lpstr>
      <vt:lpstr>2 x 8  </vt:lpstr>
      <vt:lpstr>9 x 4  </vt:lpstr>
      <vt:lpstr>5 x 3  </vt:lpstr>
      <vt:lpstr>9 x 4  </vt:lpstr>
      <vt:lpstr>6 x 7  </vt:lpstr>
      <vt:lpstr>5 x 3  </vt:lpstr>
      <vt:lpstr>2 x 8  </vt:lpstr>
      <vt:lpstr>5 x 3  </vt:lpstr>
      <vt:lpstr>2 x 8  </vt:lpstr>
      <vt:lpstr>6 x 7  </vt:lpstr>
      <vt:lpstr>9 x 4  </vt:lpstr>
      <vt:lpstr>2 x 8  </vt:lpstr>
      <vt:lpstr>5 x 3  </vt:lpstr>
      <vt:lpstr>9 x 4  </vt:lpstr>
      <vt:lpstr>6 x 7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3</cp:revision>
  <dcterms:created xsi:type="dcterms:W3CDTF">2025-08-11T13:33:03Z</dcterms:created>
  <dcterms:modified xsi:type="dcterms:W3CDTF">2025-08-11T13:38:51Z</dcterms:modified>
</cp:coreProperties>
</file>