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861"/>
    <p:restoredTop sz="91429"/>
  </p:normalViewPr>
  <p:slideViewPr>
    <p:cSldViewPr snapToGrid="0">
      <p:cViewPr>
        <p:scale>
          <a:sx n="40" d="100"/>
          <a:sy n="40" d="100"/>
        </p:scale>
        <p:origin x="1016" y="2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ADCCE-FF2E-9D00-721F-8607F5FDB0F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BBE7E2A-3AD2-6EF8-3EE8-10C91B21054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628274D-6407-2BDA-7B02-52BA6487A097}"/>
              </a:ext>
            </a:extLst>
          </p:cNvPr>
          <p:cNvSpPr>
            <a:spLocks noGrp="1"/>
          </p:cNvSpPr>
          <p:nvPr>
            <p:ph type="dt" sz="half" idx="10"/>
          </p:nvPr>
        </p:nvSpPr>
        <p:spPr/>
        <p:txBody>
          <a:bodyPr/>
          <a:lstStyle/>
          <a:p>
            <a:fld id="{BC5AE860-1170-E744-85E3-5E952BD0C496}" type="datetimeFigureOut">
              <a:rPr lang="en-US" smtClean="0"/>
              <a:t>8/11/25</a:t>
            </a:fld>
            <a:endParaRPr lang="en-US"/>
          </a:p>
        </p:txBody>
      </p:sp>
      <p:sp>
        <p:nvSpPr>
          <p:cNvPr id="5" name="Footer Placeholder 4">
            <a:extLst>
              <a:ext uri="{FF2B5EF4-FFF2-40B4-BE49-F238E27FC236}">
                <a16:creationId xmlns:a16="http://schemas.microsoft.com/office/drawing/2014/main" id="{39C2929D-4164-7D9B-3DE1-D4C27D9B2B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E591E3-4781-773C-5A21-E01A1F42D660}"/>
              </a:ext>
            </a:extLst>
          </p:cNvPr>
          <p:cNvSpPr>
            <a:spLocks noGrp="1"/>
          </p:cNvSpPr>
          <p:nvPr>
            <p:ph type="sldNum" sz="quarter" idx="12"/>
          </p:nvPr>
        </p:nvSpPr>
        <p:spPr/>
        <p:txBody>
          <a:bodyPr/>
          <a:lstStyle/>
          <a:p>
            <a:fld id="{C7C2155A-3F17-174F-A033-331ECE7C0641}" type="slidenum">
              <a:rPr lang="en-US" smtClean="0"/>
              <a:t>‹#›</a:t>
            </a:fld>
            <a:endParaRPr lang="en-US"/>
          </a:p>
        </p:txBody>
      </p:sp>
    </p:spTree>
    <p:extLst>
      <p:ext uri="{BB962C8B-B14F-4D97-AF65-F5344CB8AC3E}">
        <p14:creationId xmlns:p14="http://schemas.microsoft.com/office/powerpoint/2010/main" val="15674577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15622-79E1-D331-2554-3EA7365D448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5610A17-CDA6-109D-95AB-F310BB45DCF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2C67D3-F78F-A0CE-852A-18837E8EDCAA}"/>
              </a:ext>
            </a:extLst>
          </p:cNvPr>
          <p:cNvSpPr>
            <a:spLocks noGrp="1"/>
          </p:cNvSpPr>
          <p:nvPr>
            <p:ph type="dt" sz="half" idx="10"/>
          </p:nvPr>
        </p:nvSpPr>
        <p:spPr/>
        <p:txBody>
          <a:bodyPr/>
          <a:lstStyle/>
          <a:p>
            <a:fld id="{BC5AE860-1170-E744-85E3-5E952BD0C496}" type="datetimeFigureOut">
              <a:rPr lang="en-US" smtClean="0"/>
              <a:t>8/11/25</a:t>
            </a:fld>
            <a:endParaRPr lang="en-US"/>
          </a:p>
        </p:txBody>
      </p:sp>
      <p:sp>
        <p:nvSpPr>
          <p:cNvPr id="5" name="Footer Placeholder 4">
            <a:extLst>
              <a:ext uri="{FF2B5EF4-FFF2-40B4-BE49-F238E27FC236}">
                <a16:creationId xmlns:a16="http://schemas.microsoft.com/office/drawing/2014/main" id="{F7AAFED4-BF7C-4811-7B67-3499245D19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0E9A64-6B2C-5033-2661-D760F0D91AC9}"/>
              </a:ext>
            </a:extLst>
          </p:cNvPr>
          <p:cNvSpPr>
            <a:spLocks noGrp="1"/>
          </p:cNvSpPr>
          <p:nvPr>
            <p:ph type="sldNum" sz="quarter" idx="12"/>
          </p:nvPr>
        </p:nvSpPr>
        <p:spPr/>
        <p:txBody>
          <a:bodyPr/>
          <a:lstStyle/>
          <a:p>
            <a:fld id="{C7C2155A-3F17-174F-A033-331ECE7C0641}" type="slidenum">
              <a:rPr lang="en-US" smtClean="0"/>
              <a:t>‹#›</a:t>
            </a:fld>
            <a:endParaRPr lang="en-US"/>
          </a:p>
        </p:txBody>
      </p:sp>
    </p:spTree>
    <p:extLst>
      <p:ext uri="{BB962C8B-B14F-4D97-AF65-F5344CB8AC3E}">
        <p14:creationId xmlns:p14="http://schemas.microsoft.com/office/powerpoint/2010/main" val="39406727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4C98C99-1145-85E2-838C-E4EBB3BE78B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4087222-28BC-6859-B280-94A2FD827B9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AC88B1-8E53-E554-4B75-FB79E10283A0}"/>
              </a:ext>
            </a:extLst>
          </p:cNvPr>
          <p:cNvSpPr>
            <a:spLocks noGrp="1"/>
          </p:cNvSpPr>
          <p:nvPr>
            <p:ph type="dt" sz="half" idx="10"/>
          </p:nvPr>
        </p:nvSpPr>
        <p:spPr/>
        <p:txBody>
          <a:bodyPr/>
          <a:lstStyle/>
          <a:p>
            <a:fld id="{BC5AE860-1170-E744-85E3-5E952BD0C496}" type="datetimeFigureOut">
              <a:rPr lang="en-US" smtClean="0"/>
              <a:t>8/11/25</a:t>
            </a:fld>
            <a:endParaRPr lang="en-US"/>
          </a:p>
        </p:txBody>
      </p:sp>
      <p:sp>
        <p:nvSpPr>
          <p:cNvPr id="5" name="Footer Placeholder 4">
            <a:extLst>
              <a:ext uri="{FF2B5EF4-FFF2-40B4-BE49-F238E27FC236}">
                <a16:creationId xmlns:a16="http://schemas.microsoft.com/office/drawing/2014/main" id="{7D090137-EDDA-5E19-8C85-04C40F2AEC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5709E0-DAE5-40A7-0D33-65B643788827}"/>
              </a:ext>
            </a:extLst>
          </p:cNvPr>
          <p:cNvSpPr>
            <a:spLocks noGrp="1"/>
          </p:cNvSpPr>
          <p:nvPr>
            <p:ph type="sldNum" sz="quarter" idx="12"/>
          </p:nvPr>
        </p:nvSpPr>
        <p:spPr/>
        <p:txBody>
          <a:bodyPr/>
          <a:lstStyle/>
          <a:p>
            <a:fld id="{C7C2155A-3F17-174F-A033-331ECE7C0641}" type="slidenum">
              <a:rPr lang="en-US" smtClean="0"/>
              <a:t>‹#›</a:t>
            </a:fld>
            <a:endParaRPr lang="en-US"/>
          </a:p>
        </p:txBody>
      </p:sp>
    </p:spTree>
    <p:extLst>
      <p:ext uri="{BB962C8B-B14F-4D97-AF65-F5344CB8AC3E}">
        <p14:creationId xmlns:p14="http://schemas.microsoft.com/office/powerpoint/2010/main" val="8635558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7602C-0083-9587-0553-85CBFC8F856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549BE3-728C-C25A-D276-0902A654CD1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E5B48E-587C-5FD1-BEEE-E513D21263C0}"/>
              </a:ext>
            </a:extLst>
          </p:cNvPr>
          <p:cNvSpPr>
            <a:spLocks noGrp="1"/>
          </p:cNvSpPr>
          <p:nvPr>
            <p:ph type="dt" sz="half" idx="10"/>
          </p:nvPr>
        </p:nvSpPr>
        <p:spPr/>
        <p:txBody>
          <a:bodyPr/>
          <a:lstStyle/>
          <a:p>
            <a:fld id="{BC5AE860-1170-E744-85E3-5E952BD0C496}" type="datetimeFigureOut">
              <a:rPr lang="en-US" smtClean="0"/>
              <a:t>8/11/25</a:t>
            </a:fld>
            <a:endParaRPr lang="en-US"/>
          </a:p>
        </p:txBody>
      </p:sp>
      <p:sp>
        <p:nvSpPr>
          <p:cNvPr id="5" name="Footer Placeholder 4">
            <a:extLst>
              <a:ext uri="{FF2B5EF4-FFF2-40B4-BE49-F238E27FC236}">
                <a16:creationId xmlns:a16="http://schemas.microsoft.com/office/drawing/2014/main" id="{0D88ABEC-FD0A-9DAC-0FFB-70C315880F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152977-0519-EBF1-844E-13655EEA951B}"/>
              </a:ext>
            </a:extLst>
          </p:cNvPr>
          <p:cNvSpPr>
            <a:spLocks noGrp="1"/>
          </p:cNvSpPr>
          <p:nvPr>
            <p:ph type="sldNum" sz="quarter" idx="12"/>
          </p:nvPr>
        </p:nvSpPr>
        <p:spPr/>
        <p:txBody>
          <a:bodyPr/>
          <a:lstStyle/>
          <a:p>
            <a:fld id="{C7C2155A-3F17-174F-A033-331ECE7C0641}" type="slidenum">
              <a:rPr lang="en-US" smtClean="0"/>
              <a:t>‹#›</a:t>
            </a:fld>
            <a:endParaRPr lang="en-US"/>
          </a:p>
        </p:txBody>
      </p:sp>
    </p:spTree>
    <p:extLst>
      <p:ext uri="{BB962C8B-B14F-4D97-AF65-F5344CB8AC3E}">
        <p14:creationId xmlns:p14="http://schemas.microsoft.com/office/powerpoint/2010/main" val="1015121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115EE-33DE-3FC7-6338-88211037E0B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4F2E33D-8842-830C-D0EB-60BAB8B503C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456E08D-F205-F839-608E-60243FC56B63}"/>
              </a:ext>
            </a:extLst>
          </p:cNvPr>
          <p:cNvSpPr>
            <a:spLocks noGrp="1"/>
          </p:cNvSpPr>
          <p:nvPr>
            <p:ph type="dt" sz="half" idx="10"/>
          </p:nvPr>
        </p:nvSpPr>
        <p:spPr/>
        <p:txBody>
          <a:bodyPr/>
          <a:lstStyle/>
          <a:p>
            <a:fld id="{BC5AE860-1170-E744-85E3-5E952BD0C496}" type="datetimeFigureOut">
              <a:rPr lang="en-US" smtClean="0"/>
              <a:t>8/11/25</a:t>
            </a:fld>
            <a:endParaRPr lang="en-US"/>
          </a:p>
        </p:txBody>
      </p:sp>
      <p:sp>
        <p:nvSpPr>
          <p:cNvPr id="5" name="Footer Placeholder 4">
            <a:extLst>
              <a:ext uri="{FF2B5EF4-FFF2-40B4-BE49-F238E27FC236}">
                <a16:creationId xmlns:a16="http://schemas.microsoft.com/office/drawing/2014/main" id="{F8F70531-50AE-3C04-CDF3-36B7548C58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4260CB-458F-AE93-A60C-9E4B74C95CDE}"/>
              </a:ext>
            </a:extLst>
          </p:cNvPr>
          <p:cNvSpPr>
            <a:spLocks noGrp="1"/>
          </p:cNvSpPr>
          <p:nvPr>
            <p:ph type="sldNum" sz="quarter" idx="12"/>
          </p:nvPr>
        </p:nvSpPr>
        <p:spPr/>
        <p:txBody>
          <a:bodyPr/>
          <a:lstStyle/>
          <a:p>
            <a:fld id="{C7C2155A-3F17-174F-A033-331ECE7C0641}" type="slidenum">
              <a:rPr lang="en-US" smtClean="0"/>
              <a:t>‹#›</a:t>
            </a:fld>
            <a:endParaRPr lang="en-US"/>
          </a:p>
        </p:txBody>
      </p:sp>
    </p:spTree>
    <p:extLst>
      <p:ext uri="{BB962C8B-B14F-4D97-AF65-F5344CB8AC3E}">
        <p14:creationId xmlns:p14="http://schemas.microsoft.com/office/powerpoint/2010/main" val="7307054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087D4-8A30-2D9D-E7BB-5D63E6F2BB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2748D16-6DE2-C0BC-2011-557F207BFAF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10686C2-86FF-7C63-AF4D-35C2AF73D42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F9B7C6B-B142-027B-3D76-E05614381C94}"/>
              </a:ext>
            </a:extLst>
          </p:cNvPr>
          <p:cNvSpPr>
            <a:spLocks noGrp="1"/>
          </p:cNvSpPr>
          <p:nvPr>
            <p:ph type="dt" sz="half" idx="10"/>
          </p:nvPr>
        </p:nvSpPr>
        <p:spPr/>
        <p:txBody>
          <a:bodyPr/>
          <a:lstStyle/>
          <a:p>
            <a:fld id="{BC5AE860-1170-E744-85E3-5E952BD0C496}" type="datetimeFigureOut">
              <a:rPr lang="en-US" smtClean="0"/>
              <a:t>8/11/25</a:t>
            </a:fld>
            <a:endParaRPr lang="en-US"/>
          </a:p>
        </p:txBody>
      </p:sp>
      <p:sp>
        <p:nvSpPr>
          <p:cNvPr id="6" name="Footer Placeholder 5">
            <a:extLst>
              <a:ext uri="{FF2B5EF4-FFF2-40B4-BE49-F238E27FC236}">
                <a16:creationId xmlns:a16="http://schemas.microsoft.com/office/drawing/2014/main" id="{F7DBCD1E-B75C-DCD4-1C09-5972A26FFA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A92FACF-0DD6-A660-7290-6053B62C5588}"/>
              </a:ext>
            </a:extLst>
          </p:cNvPr>
          <p:cNvSpPr>
            <a:spLocks noGrp="1"/>
          </p:cNvSpPr>
          <p:nvPr>
            <p:ph type="sldNum" sz="quarter" idx="12"/>
          </p:nvPr>
        </p:nvSpPr>
        <p:spPr/>
        <p:txBody>
          <a:bodyPr/>
          <a:lstStyle/>
          <a:p>
            <a:fld id="{C7C2155A-3F17-174F-A033-331ECE7C0641}" type="slidenum">
              <a:rPr lang="en-US" smtClean="0"/>
              <a:t>‹#›</a:t>
            </a:fld>
            <a:endParaRPr lang="en-US"/>
          </a:p>
        </p:txBody>
      </p:sp>
    </p:spTree>
    <p:extLst>
      <p:ext uri="{BB962C8B-B14F-4D97-AF65-F5344CB8AC3E}">
        <p14:creationId xmlns:p14="http://schemas.microsoft.com/office/powerpoint/2010/main" val="1231769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4B696-D157-6EC7-402C-650A186E8DC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BD44032-427C-B917-4C45-8CCAA0D9472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5EB077F-2C22-3550-3477-83F71197550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67CD375-8286-678A-6F3B-01098726B69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B85E799-8C25-2781-81EC-5FBEC6C929A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FA271DE-4878-5DA6-0C47-E91CC481137E}"/>
              </a:ext>
            </a:extLst>
          </p:cNvPr>
          <p:cNvSpPr>
            <a:spLocks noGrp="1"/>
          </p:cNvSpPr>
          <p:nvPr>
            <p:ph type="dt" sz="half" idx="10"/>
          </p:nvPr>
        </p:nvSpPr>
        <p:spPr/>
        <p:txBody>
          <a:bodyPr/>
          <a:lstStyle/>
          <a:p>
            <a:fld id="{BC5AE860-1170-E744-85E3-5E952BD0C496}" type="datetimeFigureOut">
              <a:rPr lang="en-US" smtClean="0"/>
              <a:t>8/11/25</a:t>
            </a:fld>
            <a:endParaRPr lang="en-US"/>
          </a:p>
        </p:txBody>
      </p:sp>
      <p:sp>
        <p:nvSpPr>
          <p:cNvPr id="8" name="Footer Placeholder 7">
            <a:extLst>
              <a:ext uri="{FF2B5EF4-FFF2-40B4-BE49-F238E27FC236}">
                <a16:creationId xmlns:a16="http://schemas.microsoft.com/office/drawing/2014/main" id="{AABF873C-2931-B3C5-54FD-05955F4F8C0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7591942-5D93-7A07-8243-921A9BDD1CD3}"/>
              </a:ext>
            </a:extLst>
          </p:cNvPr>
          <p:cNvSpPr>
            <a:spLocks noGrp="1"/>
          </p:cNvSpPr>
          <p:nvPr>
            <p:ph type="sldNum" sz="quarter" idx="12"/>
          </p:nvPr>
        </p:nvSpPr>
        <p:spPr/>
        <p:txBody>
          <a:bodyPr/>
          <a:lstStyle/>
          <a:p>
            <a:fld id="{C7C2155A-3F17-174F-A033-331ECE7C0641}" type="slidenum">
              <a:rPr lang="en-US" smtClean="0"/>
              <a:t>‹#›</a:t>
            </a:fld>
            <a:endParaRPr lang="en-US"/>
          </a:p>
        </p:txBody>
      </p:sp>
    </p:spTree>
    <p:extLst>
      <p:ext uri="{BB962C8B-B14F-4D97-AF65-F5344CB8AC3E}">
        <p14:creationId xmlns:p14="http://schemas.microsoft.com/office/powerpoint/2010/main" val="14069793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96963-A175-E47E-787E-19D2C7B54B8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FEE69F6-841F-C7CB-CD18-5621EF2FFCCE}"/>
              </a:ext>
            </a:extLst>
          </p:cNvPr>
          <p:cNvSpPr>
            <a:spLocks noGrp="1"/>
          </p:cNvSpPr>
          <p:nvPr>
            <p:ph type="dt" sz="half" idx="10"/>
          </p:nvPr>
        </p:nvSpPr>
        <p:spPr/>
        <p:txBody>
          <a:bodyPr/>
          <a:lstStyle/>
          <a:p>
            <a:fld id="{BC5AE860-1170-E744-85E3-5E952BD0C496}" type="datetimeFigureOut">
              <a:rPr lang="en-US" smtClean="0"/>
              <a:t>8/11/25</a:t>
            </a:fld>
            <a:endParaRPr lang="en-US"/>
          </a:p>
        </p:txBody>
      </p:sp>
      <p:sp>
        <p:nvSpPr>
          <p:cNvPr id="4" name="Footer Placeholder 3">
            <a:extLst>
              <a:ext uri="{FF2B5EF4-FFF2-40B4-BE49-F238E27FC236}">
                <a16:creationId xmlns:a16="http://schemas.microsoft.com/office/drawing/2014/main" id="{F515D318-07BC-6F12-4E08-17CA639D6E9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A3ECA6D-F498-553B-EEE0-D3B878AF4D31}"/>
              </a:ext>
            </a:extLst>
          </p:cNvPr>
          <p:cNvSpPr>
            <a:spLocks noGrp="1"/>
          </p:cNvSpPr>
          <p:nvPr>
            <p:ph type="sldNum" sz="quarter" idx="12"/>
          </p:nvPr>
        </p:nvSpPr>
        <p:spPr/>
        <p:txBody>
          <a:bodyPr/>
          <a:lstStyle/>
          <a:p>
            <a:fld id="{C7C2155A-3F17-174F-A033-331ECE7C0641}" type="slidenum">
              <a:rPr lang="en-US" smtClean="0"/>
              <a:t>‹#›</a:t>
            </a:fld>
            <a:endParaRPr lang="en-US"/>
          </a:p>
        </p:txBody>
      </p:sp>
    </p:spTree>
    <p:extLst>
      <p:ext uri="{BB962C8B-B14F-4D97-AF65-F5344CB8AC3E}">
        <p14:creationId xmlns:p14="http://schemas.microsoft.com/office/powerpoint/2010/main" val="1815162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7E35C2F-F33B-81B1-28F8-36C9D1FE5210}"/>
              </a:ext>
            </a:extLst>
          </p:cNvPr>
          <p:cNvSpPr>
            <a:spLocks noGrp="1"/>
          </p:cNvSpPr>
          <p:nvPr>
            <p:ph type="dt" sz="half" idx="10"/>
          </p:nvPr>
        </p:nvSpPr>
        <p:spPr/>
        <p:txBody>
          <a:bodyPr/>
          <a:lstStyle/>
          <a:p>
            <a:fld id="{BC5AE860-1170-E744-85E3-5E952BD0C496}" type="datetimeFigureOut">
              <a:rPr lang="en-US" smtClean="0"/>
              <a:t>8/11/25</a:t>
            </a:fld>
            <a:endParaRPr lang="en-US"/>
          </a:p>
        </p:txBody>
      </p:sp>
      <p:sp>
        <p:nvSpPr>
          <p:cNvPr id="3" name="Footer Placeholder 2">
            <a:extLst>
              <a:ext uri="{FF2B5EF4-FFF2-40B4-BE49-F238E27FC236}">
                <a16:creationId xmlns:a16="http://schemas.microsoft.com/office/drawing/2014/main" id="{F2CA7F8D-A727-DC08-58D7-A9546BBCC2F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8B82764-0EC3-1DD0-5AE0-4B151E7805C0}"/>
              </a:ext>
            </a:extLst>
          </p:cNvPr>
          <p:cNvSpPr>
            <a:spLocks noGrp="1"/>
          </p:cNvSpPr>
          <p:nvPr>
            <p:ph type="sldNum" sz="quarter" idx="12"/>
          </p:nvPr>
        </p:nvSpPr>
        <p:spPr/>
        <p:txBody>
          <a:bodyPr/>
          <a:lstStyle/>
          <a:p>
            <a:fld id="{C7C2155A-3F17-174F-A033-331ECE7C0641}" type="slidenum">
              <a:rPr lang="en-US" smtClean="0"/>
              <a:t>‹#›</a:t>
            </a:fld>
            <a:endParaRPr lang="en-US"/>
          </a:p>
        </p:txBody>
      </p:sp>
    </p:spTree>
    <p:extLst>
      <p:ext uri="{BB962C8B-B14F-4D97-AF65-F5344CB8AC3E}">
        <p14:creationId xmlns:p14="http://schemas.microsoft.com/office/powerpoint/2010/main" val="1555092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61640-34CD-3F3C-8A93-60BA8C4ED28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B2D5AF8-60EE-72DA-E032-A2150578B24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EDD1925-EAE8-90DE-2890-3AD260D104E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32BC805-967C-2CE6-8C77-5C4D658A8056}"/>
              </a:ext>
            </a:extLst>
          </p:cNvPr>
          <p:cNvSpPr>
            <a:spLocks noGrp="1"/>
          </p:cNvSpPr>
          <p:nvPr>
            <p:ph type="dt" sz="half" idx="10"/>
          </p:nvPr>
        </p:nvSpPr>
        <p:spPr/>
        <p:txBody>
          <a:bodyPr/>
          <a:lstStyle/>
          <a:p>
            <a:fld id="{BC5AE860-1170-E744-85E3-5E952BD0C496}" type="datetimeFigureOut">
              <a:rPr lang="en-US" smtClean="0"/>
              <a:t>8/11/25</a:t>
            </a:fld>
            <a:endParaRPr lang="en-US"/>
          </a:p>
        </p:txBody>
      </p:sp>
      <p:sp>
        <p:nvSpPr>
          <p:cNvPr id="6" name="Footer Placeholder 5">
            <a:extLst>
              <a:ext uri="{FF2B5EF4-FFF2-40B4-BE49-F238E27FC236}">
                <a16:creationId xmlns:a16="http://schemas.microsoft.com/office/drawing/2014/main" id="{A45C84D2-6F56-B58B-B5B8-2CAED2527A0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BEFFF6D-533A-A09C-EED0-E95445394C06}"/>
              </a:ext>
            </a:extLst>
          </p:cNvPr>
          <p:cNvSpPr>
            <a:spLocks noGrp="1"/>
          </p:cNvSpPr>
          <p:nvPr>
            <p:ph type="sldNum" sz="quarter" idx="12"/>
          </p:nvPr>
        </p:nvSpPr>
        <p:spPr/>
        <p:txBody>
          <a:bodyPr/>
          <a:lstStyle/>
          <a:p>
            <a:fld id="{C7C2155A-3F17-174F-A033-331ECE7C0641}" type="slidenum">
              <a:rPr lang="en-US" smtClean="0"/>
              <a:t>‹#›</a:t>
            </a:fld>
            <a:endParaRPr lang="en-US"/>
          </a:p>
        </p:txBody>
      </p:sp>
    </p:spTree>
    <p:extLst>
      <p:ext uri="{BB962C8B-B14F-4D97-AF65-F5344CB8AC3E}">
        <p14:creationId xmlns:p14="http://schemas.microsoft.com/office/powerpoint/2010/main" val="1038139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E0D9F-7D10-028C-B20B-22977798E10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8D13D2-D4A5-BF8C-B3A6-E201E69022C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7394A49-CE17-2694-076B-03B8DFF089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72DFFB-EF09-9406-7E22-D22EDA2043F2}"/>
              </a:ext>
            </a:extLst>
          </p:cNvPr>
          <p:cNvSpPr>
            <a:spLocks noGrp="1"/>
          </p:cNvSpPr>
          <p:nvPr>
            <p:ph type="dt" sz="half" idx="10"/>
          </p:nvPr>
        </p:nvSpPr>
        <p:spPr/>
        <p:txBody>
          <a:bodyPr/>
          <a:lstStyle/>
          <a:p>
            <a:fld id="{BC5AE860-1170-E744-85E3-5E952BD0C496}" type="datetimeFigureOut">
              <a:rPr lang="en-US" smtClean="0"/>
              <a:t>8/11/25</a:t>
            </a:fld>
            <a:endParaRPr lang="en-US"/>
          </a:p>
        </p:txBody>
      </p:sp>
      <p:sp>
        <p:nvSpPr>
          <p:cNvPr id="6" name="Footer Placeholder 5">
            <a:extLst>
              <a:ext uri="{FF2B5EF4-FFF2-40B4-BE49-F238E27FC236}">
                <a16:creationId xmlns:a16="http://schemas.microsoft.com/office/drawing/2014/main" id="{4FEACAB8-7871-A0F7-FD3A-01C0D50767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7FD500A-61A3-FA40-A6EB-75240E37BFEB}"/>
              </a:ext>
            </a:extLst>
          </p:cNvPr>
          <p:cNvSpPr>
            <a:spLocks noGrp="1"/>
          </p:cNvSpPr>
          <p:nvPr>
            <p:ph type="sldNum" sz="quarter" idx="12"/>
          </p:nvPr>
        </p:nvSpPr>
        <p:spPr/>
        <p:txBody>
          <a:bodyPr/>
          <a:lstStyle/>
          <a:p>
            <a:fld id="{C7C2155A-3F17-174F-A033-331ECE7C0641}" type="slidenum">
              <a:rPr lang="en-US" smtClean="0"/>
              <a:t>‹#›</a:t>
            </a:fld>
            <a:endParaRPr lang="en-US"/>
          </a:p>
        </p:txBody>
      </p:sp>
    </p:spTree>
    <p:extLst>
      <p:ext uri="{BB962C8B-B14F-4D97-AF65-F5344CB8AC3E}">
        <p14:creationId xmlns:p14="http://schemas.microsoft.com/office/powerpoint/2010/main" val="28670871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E28A9F-351F-062F-21DA-FC88AFFD68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480A50B-427F-5DB8-00A8-B257A6DB8D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A64AB8-7059-1D12-E24C-4D17D3A421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C5AE860-1170-E744-85E3-5E952BD0C496}" type="datetimeFigureOut">
              <a:rPr lang="en-US" smtClean="0"/>
              <a:t>8/11/25</a:t>
            </a:fld>
            <a:endParaRPr lang="en-US"/>
          </a:p>
        </p:txBody>
      </p:sp>
      <p:sp>
        <p:nvSpPr>
          <p:cNvPr id="5" name="Footer Placeholder 4">
            <a:extLst>
              <a:ext uri="{FF2B5EF4-FFF2-40B4-BE49-F238E27FC236}">
                <a16:creationId xmlns:a16="http://schemas.microsoft.com/office/drawing/2014/main" id="{37CA77A0-0FE1-6054-4481-B7850E83A5B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F6927BB5-513A-5936-CFB7-ED1FEE3ACF9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7C2155A-3F17-174F-A033-331ECE7C0641}" type="slidenum">
              <a:rPr lang="en-US" smtClean="0"/>
              <a:t>‹#›</a:t>
            </a:fld>
            <a:endParaRPr lang="en-US"/>
          </a:p>
        </p:txBody>
      </p:sp>
    </p:spTree>
    <p:extLst>
      <p:ext uri="{BB962C8B-B14F-4D97-AF65-F5344CB8AC3E}">
        <p14:creationId xmlns:p14="http://schemas.microsoft.com/office/powerpoint/2010/main" val="35905603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a:t>Multiplication to 81</a:t>
            </a:r>
            <a:br>
              <a:rPr lang="en-US" dirty="0"/>
            </a:br>
            <a:br>
              <a:rPr lang="en-US" dirty="0"/>
            </a:br>
            <a:r>
              <a:rPr lang="en-US" dirty="0"/>
              <a:t>Lesson 11</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Multiplication to 81  Lesson 11</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2025-08-11T14:09:44Z</dcterms:created>
  <dcterms:modified xsi:type="dcterms:W3CDTF">2025-08-11T14:10:57Z</dcterms:modified>
</cp:coreProperties>
</file>