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9" r:id="rId6"/>
    <p:sldId id="320" r:id="rId7"/>
    <p:sldId id="265" r:id="rId8"/>
    <p:sldId id="266" r:id="rId9"/>
    <p:sldId id="315" r:id="rId10"/>
    <p:sldId id="31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608"/>
    <p:restoredTop sz="91429"/>
  </p:normalViewPr>
  <p:slideViewPr>
    <p:cSldViewPr snapToGrid="0">
      <p:cViewPr varScale="1">
        <p:scale>
          <a:sx n="41" d="100"/>
          <a:sy n="41" d="100"/>
        </p:scale>
        <p:origin x="7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B84B7-CAC8-1A68-ED82-3B62491B8F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2C59050-0C9C-681E-19AA-5B5232BEBA8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3F5C195-C079-F1CA-C1FC-2F658A326A23}"/>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7A7A9B7B-F795-4A73-C520-658EBA5C9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56648E-4434-243F-9D7D-4F6059EDC860}"/>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12360866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52EA1-C1BF-AF0E-3CBD-F9C4F9B19EA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E519503-B9B1-0287-6382-3616BF1C3B4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2AF816-E351-B145-BDFD-577C8D60D220}"/>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B7B723B2-C4AD-DB38-94FA-992E3281C06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EB4947-27E9-4899-3B20-DA94D0800FE7}"/>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2651217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D0BD2B1-51A6-BEB0-CA98-4318EAA2161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8E22C93-E9A4-88C1-3333-C8DB064047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8E8E62-70B2-E612-B4BE-F7688337FCBD}"/>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68298E16-4715-BA30-BF54-D86042678B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C9B9E9-75F6-C342-C0C5-3B3DB425618F}"/>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3807186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E62CE-1595-747B-FE41-27B37E8B07E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60EE863-DBF8-877F-D4B6-D8072C20F60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283C7C8-CA13-2E2C-4A39-7443CB936AA2}"/>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9E5C4661-B6C9-681B-D970-F572FC0367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32B80E-CA6E-E0B8-2DC5-0ED9ABBA078A}"/>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11115852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2BAF8-AB55-3B50-A108-A509B9A3FF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88371DF-D8B2-19FC-2266-E794F9B0D26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99A991-508E-13FD-AC0B-84461CFCC412}"/>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4050B814-9A4B-70ED-129D-082BE09922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2B7D40-54DD-6D4A-F8FF-F6911549A210}"/>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1976056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E3AB2-CED1-D8D4-CCB6-44BFA523C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28E3E2-3668-044B-6E1F-36A074F2E8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C868F7-1ED3-145A-CB68-70CCEBA4994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C922A4F-6EEA-ECBD-8CA5-57F9C733C681}"/>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6" name="Footer Placeholder 5">
            <a:extLst>
              <a:ext uri="{FF2B5EF4-FFF2-40B4-BE49-F238E27FC236}">
                <a16:creationId xmlns:a16="http://schemas.microsoft.com/office/drawing/2014/main" id="{6BFD7554-52BE-1848-B431-FBECD5C726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9969B4-0EEE-82FA-97DE-673839052D7F}"/>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2232011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CC88A-2688-17D7-26A0-84524735849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1F054C-1E13-523F-250B-81FB539DB2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C11CF7-BB70-135F-370E-0C190403CA3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CB6710-FC43-FF45-04D5-33FF3A95AD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31B51D8-B451-830A-CEB2-5C36AD7A9BB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E38681-B55E-8C62-B77D-72CA1010B130}"/>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8" name="Footer Placeholder 7">
            <a:extLst>
              <a:ext uri="{FF2B5EF4-FFF2-40B4-BE49-F238E27FC236}">
                <a16:creationId xmlns:a16="http://schemas.microsoft.com/office/drawing/2014/main" id="{EADBFF91-10EE-62AA-381C-723168CF86F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AB3FC9-B9EC-7C09-27F4-4503CBE7B2B0}"/>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2007914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A14DA-3584-D8BC-422D-E9A13866B2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620C2D-B0C0-8373-0F77-B6363525F138}"/>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4" name="Footer Placeholder 3">
            <a:extLst>
              <a:ext uri="{FF2B5EF4-FFF2-40B4-BE49-F238E27FC236}">
                <a16:creationId xmlns:a16="http://schemas.microsoft.com/office/drawing/2014/main" id="{8F884C4A-287F-B590-0C3B-977CACD5C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CE6390-6D21-47F6-D943-C8A7CDCD2C85}"/>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619188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5C5A2B4-9F9F-7081-0D30-B096865FCAE6}"/>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3" name="Footer Placeholder 2">
            <a:extLst>
              <a:ext uri="{FF2B5EF4-FFF2-40B4-BE49-F238E27FC236}">
                <a16:creationId xmlns:a16="http://schemas.microsoft.com/office/drawing/2014/main" id="{50A526B1-FD22-C336-40E3-B866925DF6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054CC58-AB87-788A-9DC6-7DCE68EC558E}"/>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1429955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E8B936-2B5D-A45A-AB92-280F2F6BFCE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9766D28-EB99-7B3A-61FD-73AF2C9D21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DEB649E-C540-7F4E-9A34-19E31C2B84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98062A-93B7-CA4B-DC56-5DBD23CBE418}"/>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6" name="Footer Placeholder 5">
            <a:extLst>
              <a:ext uri="{FF2B5EF4-FFF2-40B4-BE49-F238E27FC236}">
                <a16:creationId xmlns:a16="http://schemas.microsoft.com/office/drawing/2014/main" id="{44FE7BE9-CEE1-5F2F-B861-F6077F1A38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7B6EA9-8F3F-3919-F1A2-44474EBC221C}"/>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2312098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2ACAD-020D-DE29-9E99-CBDF7AFA1D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0CBA145-18A4-A8BE-CF7B-9291634B09A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AE1E61-6FA6-0A16-526B-9D5C0397C1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D355C0-E74E-232B-E36A-002D051067DC}"/>
              </a:ext>
            </a:extLst>
          </p:cNvPr>
          <p:cNvSpPr>
            <a:spLocks noGrp="1"/>
          </p:cNvSpPr>
          <p:nvPr>
            <p:ph type="dt" sz="half" idx="10"/>
          </p:nvPr>
        </p:nvSpPr>
        <p:spPr/>
        <p:txBody>
          <a:bodyPr/>
          <a:lstStyle/>
          <a:p>
            <a:fld id="{D57D3511-D0AC-7B46-A8E0-8F35DCEDE899}" type="datetimeFigureOut">
              <a:rPr lang="en-US" smtClean="0"/>
              <a:t>8/11/25</a:t>
            </a:fld>
            <a:endParaRPr lang="en-US"/>
          </a:p>
        </p:txBody>
      </p:sp>
      <p:sp>
        <p:nvSpPr>
          <p:cNvPr id="6" name="Footer Placeholder 5">
            <a:extLst>
              <a:ext uri="{FF2B5EF4-FFF2-40B4-BE49-F238E27FC236}">
                <a16:creationId xmlns:a16="http://schemas.microsoft.com/office/drawing/2014/main" id="{D81CB621-312E-3131-9BC8-DBCC98B8E3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F8F792-1E91-62B1-0F85-771CE2D955B1}"/>
              </a:ext>
            </a:extLst>
          </p:cNvPr>
          <p:cNvSpPr>
            <a:spLocks noGrp="1"/>
          </p:cNvSpPr>
          <p:nvPr>
            <p:ph type="sldNum" sz="quarter" idx="12"/>
          </p:nvPr>
        </p:nvSpPr>
        <p:spPr/>
        <p:txBody>
          <a:bodyPr/>
          <a:lstStyle/>
          <a:p>
            <a:fld id="{B7447025-388A-2A48-A09A-5D90652137E4}" type="slidenum">
              <a:rPr lang="en-US" smtClean="0"/>
              <a:t>‹#›</a:t>
            </a:fld>
            <a:endParaRPr lang="en-US"/>
          </a:p>
        </p:txBody>
      </p:sp>
    </p:spTree>
    <p:extLst>
      <p:ext uri="{BB962C8B-B14F-4D97-AF65-F5344CB8AC3E}">
        <p14:creationId xmlns:p14="http://schemas.microsoft.com/office/powerpoint/2010/main" val="3614051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3F3EFF-3B0A-3D5D-354A-ECF9E64BB7F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328FCF-1CB4-EDEC-539C-C7A2430F01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9B0C38-1A2A-85A9-B40C-1AA527A30F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57D3511-D0AC-7B46-A8E0-8F35DCEDE899}" type="datetimeFigureOut">
              <a:rPr lang="en-US" smtClean="0"/>
              <a:t>8/11/25</a:t>
            </a:fld>
            <a:endParaRPr lang="en-US"/>
          </a:p>
        </p:txBody>
      </p:sp>
      <p:sp>
        <p:nvSpPr>
          <p:cNvPr id="5" name="Footer Placeholder 4">
            <a:extLst>
              <a:ext uri="{FF2B5EF4-FFF2-40B4-BE49-F238E27FC236}">
                <a16:creationId xmlns:a16="http://schemas.microsoft.com/office/drawing/2014/main" id="{3588370E-2E3B-2283-24D6-C51F8CA506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0455F9B-9FF6-C38E-E0EC-0509F2B133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447025-388A-2A48-A09A-5D90652137E4}" type="slidenum">
              <a:rPr lang="en-US" smtClean="0"/>
              <a:t>‹#›</a:t>
            </a:fld>
            <a:endParaRPr lang="en-US"/>
          </a:p>
        </p:txBody>
      </p:sp>
    </p:spTree>
    <p:extLst>
      <p:ext uri="{BB962C8B-B14F-4D97-AF65-F5344CB8AC3E}">
        <p14:creationId xmlns:p14="http://schemas.microsoft.com/office/powerpoint/2010/main" val="29445502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36</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5478355"/>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0510259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50977052"/>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2500903"/>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46392694"/>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8669592"/>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2536206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68727657"/>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97675133"/>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64016543"/>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7054094"/>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15420131"/>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31092348"/>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8641953"/>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09807773"/>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9758258"/>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71517493"/>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3924932"/>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10456827"/>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12 </a:t>
            </a:r>
          </a:p>
        </p:txBody>
      </p:sp>
      <p:pic>
        <p:nvPicPr>
          <p:cNvPr id="10" name="Audio 9">
            <a:extLst>
              <a:ext uri="{FF2B5EF4-FFF2-40B4-BE49-F238E27FC236}">
                <a16:creationId xmlns:a16="http://schemas.microsoft.com/office/drawing/2014/main" id="{13EFE819-9294-B9CF-E8D8-D27E302EC5D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Tm="4606"/>
    </mc:Choice>
    <mc:Fallback xmlns="">
      <p:transition spd="slow" advTm="460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73260581"/>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12</a:t>
            </a:r>
          </a:p>
        </p:txBody>
      </p:sp>
      <p:pic>
        <p:nvPicPr>
          <p:cNvPr id="10" name="Audio 9">
            <a:extLst>
              <a:ext uri="{FF2B5EF4-FFF2-40B4-BE49-F238E27FC236}">
                <a16:creationId xmlns:a16="http://schemas.microsoft.com/office/drawing/2014/main" id="{9B961EE6-11E6-26DB-5E2F-760CFECC5DB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Tm="5998"/>
    </mc:Choice>
    <mc:Fallback xmlns="">
      <p:transition spd="slow" advTm="5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25 </a:t>
            </a:r>
          </a:p>
        </p:txBody>
      </p:sp>
      <p:pic>
        <p:nvPicPr>
          <p:cNvPr id="10" name="Audio 9">
            <a:extLst>
              <a:ext uri="{FF2B5EF4-FFF2-40B4-BE49-F238E27FC236}">
                <a16:creationId xmlns:a16="http://schemas.microsoft.com/office/drawing/2014/main" id="{2A961FEC-56CB-7F4C-BE12-77C8BF1FAE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Tm="4530"/>
    </mc:Choice>
    <mc:Fallback xmlns="">
      <p:transition spd="slow" advTm="45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25</a:t>
            </a:r>
          </a:p>
        </p:txBody>
      </p:sp>
      <p:pic>
        <p:nvPicPr>
          <p:cNvPr id="10" name="Audio 9">
            <a:extLst>
              <a:ext uri="{FF2B5EF4-FFF2-40B4-BE49-F238E27FC236}">
                <a16:creationId xmlns:a16="http://schemas.microsoft.com/office/drawing/2014/main" id="{720C9FB6-4F13-D504-5A78-5DCE0998D84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Tm="5973"/>
    </mc:Choice>
    <mc:Fallback xmlns="">
      <p:transition spd="slow" advTm="59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48 </a:t>
            </a:r>
          </a:p>
        </p:txBody>
      </p:sp>
      <p:pic>
        <p:nvPicPr>
          <p:cNvPr id="19" name="Audio 18">
            <a:extLst>
              <a:ext uri="{FF2B5EF4-FFF2-40B4-BE49-F238E27FC236}">
                <a16:creationId xmlns:a16="http://schemas.microsoft.com/office/drawing/2014/main" id="{A3B89335-01E2-C24F-B6A0-D48EBBAE0B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Tm="4428"/>
    </mc:Choice>
    <mc:Fallback xmlns="">
      <p:transition spd="slow" advTm="4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21 </a:t>
            </a:r>
          </a:p>
        </p:txBody>
      </p:sp>
      <p:pic>
        <p:nvPicPr>
          <p:cNvPr id="17" name="Audio 16">
            <a:extLst>
              <a:ext uri="{FF2B5EF4-FFF2-40B4-BE49-F238E27FC236}">
                <a16:creationId xmlns:a16="http://schemas.microsoft.com/office/drawing/2014/main" id="{0D37DF7E-71CC-E77A-35B9-DBD2B60172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Tm="4184"/>
    </mc:Choice>
    <mc:Fallback xmlns="">
      <p:transition spd="slow" advTm="4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36</vt:lpstr>
      <vt:lpstr>PowerPoint Presentation</vt:lpstr>
      <vt:lpstr>2 x 6 12 </vt:lpstr>
      <vt:lpstr>2 x 6  </vt:lpstr>
      <vt:lpstr>5 x 5 25 </vt:lpstr>
      <vt:lpstr>5 x 5  </vt:lpstr>
      <vt:lpstr>6 x 8 48 </vt:lpstr>
      <vt:lpstr>6 x 8  </vt:lpstr>
      <vt:lpstr>7 x 3 21 </vt:lpstr>
      <vt:lpstr>7 x 3  </vt:lpstr>
      <vt:lpstr>5 x 5  </vt:lpstr>
      <vt:lpstr>7 x 3  </vt:lpstr>
      <vt:lpstr>6 x 8  </vt:lpstr>
      <vt:lpstr>2 x 6  </vt:lpstr>
      <vt:lpstr>6 x 8  </vt:lpstr>
      <vt:lpstr>2 x 6  </vt:lpstr>
      <vt:lpstr>7 x 3  </vt:lpstr>
      <vt:lpstr>5 x 5  </vt:lpstr>
      <vt:lpstr>7 x 3  </vt:lpstr>
      <vt:lpstr>6 x 8  </vt:lpstr>
      <vt:lpstr>5 x 5  </vt:lpstr>
      <vt:lpstr>2 x 6  </vt:lpstr>
      <vt:lpstr>5 x 5  </vt:lpstr>
      <vt:lpstr>2 x 6  </vt:lpstr>
      <vt:lpstr>6 x 8  </vt:lpstr>
      <vt:lpstr>7 x 3  </vt:lpstr>
      <vt:lpstr>2 x 6  </vt:lpstr>
      <vt:lpstr>5 x 5  </vt:lpstr>
      <vt:lpstr>7 x 3  </vt:lpstr>
      <vt:lpstr>6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2025-08-11T17:35:07Z</dcterms:created>
  <dcterms:modified xsi:type="dcterms:W3CDTF">2025-08-11T17:37:35Z</dcterms:modified>
</cp:coreProperties>
</file>