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7" r:id="rId2"/>
    <p:sldId id="307" r:id="rId3"/>
    <p:sldId id="313" r:id="rId4"/>
    <p:sldId id="314" r:id="rId5"/>
    <p:sldId id="317" r:id="rId6"/>
    <p:sldId id="318" r:id="rId7"/>
    <p:sldId id="319" r:id="rId8"/>
    <p:sldId id="320" r:id="rId9"/>
    <p:sldId id="323" r:id="rId10"/>
    <p:sldId id="324" r:id="rId11"/>
    <p:sldId id="347" r:id="rId12"/>
    <p:sldId id="348" r:id="rId13"/>
    <p:sldId id="349" r:id="rId14"/>
    <p:sldId id="350" r:id="rId15"/>
    <p:sldId id="351" r:id="rId16"/>
    <p:sldId id="352" r:id="rId17"/>
    <p:sldId id="353" r:id="rId18"/>
    <p:sldId id="354" r:id="rId19"/>
    <p:sldId id="355" r:id="rId20"/>
    <p:sldId id="356" r:id="rId21"/>
    <p:sldId id="357" r:id="rId22"/>
    <p:sldId id="358" r:id="rId23"/>
    <p:sldId id="359" r:id="rId24"/>
    <p:sldId id="360" r:id="rId25"/>
    <p:sldId id="361" r:id="rId26"/>
    <p:sldId id="362" r:id="rId27"/>
    <p:sldId id="363" r:id="rId28"/>
    <p:sldId id="364" r:id="rId29"/>
    <p:sldId id="365" r:id="rId30"/>
    <p:sldId id="366" r:id="rId31"/>
    <p:sldId id="346"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7759"/>
    <p:restoredTop sz="91429"/>
  </p:normalViewPr>
  <p:slideViewPr>
    <p:cSldViewPr snapToGrid="0">
      <p:cViewPr varScale="1">
        <p:scale>
          <a:sx n="41" d="100"/>
          <a:sy n="41" d="100"/>
        </p:scale>
        <p:origin x="952"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FA577B-9DD2-0DD8-DB7D-E69AEEF3AD6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3B25A32-46F2-4C74-18D5-F4AFD984A16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A773B06-5FFF-9653-1509-B313FFDC0725}"/>
              </a:ext>
            </a:extLst>
          </p:cNvPr>
          <p:cNvSpPr>
            <a:spLocks noGrp="1"/>
          </p:cNvSpPr>
          <p:nvPr>
            <p:ph type="dt" sz="half" idx="10"/>
          </p:nvPr>
        </p:nvSpPr>
        <p:spPr/>
        <p:txBody>
          <a:bodyPr/>
          <a:lstStyle/>
          <a:p>
            <a:fld id="{16DA3AED-CC86-5C48-ABF0-43EFCC6782D4}" type="datetimeFigureOut">
              <a:rPr lang="en-US" smtClean="0"/>
              <a:t>8/11/25</a:t>
            </a:fld>
            <a:endParaRPr lang="en-US"/>
          </a:p>
        </p:txBody>
      </p:sp>
      <p:sp>
        <p:nvSpPr>
          <p:cNvPr id="5" name="Footer Placeholder 4">
            <a:extLst>
              <a:ext uri="{FF2B5EF4-FFF2-40B4-BE49-F238E27FC236}">
                <a16:creationId xmlns:a16="http://schemas.microsoft.com/office/drawing/2014/main" id="{7B3C2154-CB64-C2F3-8DBF-35552811C56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FAD4896-83B9-53E8-AE21-12C4A0BAEED8}"/>
              </a:ext>
            </a:extLst>
          </p:cNvPr>
          <p:cNvSpPr>
            <a:spLocks noGrp="1"/>
          </p:cNvSpPr>
          <p:nvPr>
            <p:ph type="sldNum" sz="quarter" idx="12"/>
          </p:nvPr>
        </p:nvSpPr>
        <p:spPr/>
        <p:txBody>
          <a:bodyPr/>
          <a:lstStyle/>
          <a:p>
            <a:fld id="{A00BBD98-FCD7-A645-B9C4-146ED1BD786E}" type="slidenum">
              <a:rPr lang="en-US" smtClean="0"/>
              <a:t>‹#›</a:t>
            </a:fld>
            <a:endParaRPr lang="en-US"/>
          </a:p>
        </p:txBody>
      </p:sp>
    </p:spTree>
    <p:extLst>
      <p:ext uri="{BB962C8B-B14F-4D97-AF65-F5344CB8AC3E}">
        <p14:creationId xmlns:p14="http://schemas.microsoft.com/office/powerpoint/2010/main" val="37740578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9FF9AD-F4E6-19DE-0E92-99878D15352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193BD005-FD1D-4E31-0837-002C710BEB9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1D4D132-32CD-76BD-4BF2-3D4AFE70AC2F}"/>
              </a:ext>
            </a:extLst>
          </p:cNvPr>
          <p:cNvSpPr>
            <a:spLocks noGrp="1"/>
          </p:cNvSpPr>
          <p:nvPr>
            <p:ph type="dt" sz="half" idx="10"/>
          </p:nvPr>
        </p:nvSpPr>
        <p:spPr/>
        <p:txBody>
          <a:bodyPr/>
          <a:lstStyle/>
          <a:p>
            <a:fld id="{16DA3AED-CC86-5C48-ABF0-43EFCC6782D4}" type="datetimeFigureOut">
              <a:rPr lang="en-US" smtClean="0"/>
              <a:t>8/11/25</a:t>
            </a:fld>
            <a:endParaRPr lang="en-US"/>
          </a:p>
        </p:txBody>
      </p:sp>
      <p:sp>
        <p:nvSpPr>
          <p:cNvPr id="5" name="Footer Placeholder 4">
            <a:extLst>
              <a:ext uri="{FF2B5EF4-FFF2-40B4-BE49-F238E27FC236}">
                <a16:creationId xmlns:a16="http://schemas.microsoft.com/office/drawing/2014/main" id="{A621D899-D85B-E10A-F153-5B74169D646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63D545C-7DCD-F146-6C19-235A3670767D}"/>
              </a:ext>
            </a:extLst>
          </p:cNvPr>
          <p:cNvSpPr>
            <a:spLocks noGrp="1"/>
          </p:cNvSpPr>
          <p:nvPr>
            <p:ph type="sldNum" sz="quarter" idx="12"/>
          </p:nvPr>
        </p:nvSpPr>
        <p:spPr/>
        <p:txBody>
          <a:bodyPr/>
          <a:lstStyle/>
          <a:p>
            <a:fld id="{A00BBD98-FCD7-A645-B9C4-146ED1BD786E}" type="slidenum">
              <a:rPr lang="en-US" smtClean="0"/>
              <a:t>‹#›</a:t>
            </a:fld>
            <a:endParaRPr lang="en-US"/>
          </a:p>
        </p:txBody>
      </p:sp>
    </p:spTree>
    <p:extLst>
      <p:ext uri="{BB962C8B-B14F-4D97-AF65-F5344CB8AC3E}">
        <p14:creationId xmlns:p14="http://schemas.microsoft.com/office/powerpoint/2010/main" val="29525261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808B4CE-A0F0-054F-1644-521E5F06D29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BE56C1C-34D1-1B55-A08C-7EA81EDF339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219CE32-E38A-1DA1-7F47-23283F90BC14}"/>
              </a:ext>
            </a:extLst>
          </p:cNvPr>
          <p:cNvSpPr>
            <a:spLocks noGrp="1"/>
          </p:cNvSpPr>
          <p:nvPr>
            <p:ph type="dt" sz="half" idx="10"/>
          </p:nvPr>
        </p:nvSpPr>
        <p:spPr/>
        <p:txBody>
          <a:bodyPr/>
          <a:lstStyle/>
          <a:p>
            <a:fld id="{16DA3AED-CC86-5C48-ABF0-43EFCC6782D4}" type="datetimeFigureOut">
              <a:rPr lang="en-US" smtClean="0"/>
              <a:t>8/11/25</a:t>
            </a:fld>
            <a:endParaRPr lang="en-US"/>
          </a:p>
        </p:txBody>
      </p:sp>
      <p:sp>
        <p:nvSpPr>
          <p:cNvPr id="5" name="Footer Placeholder 4">
            <a:extLst>
              <a:ext uri="{FF2B5EF4-FFF2-40B4-BE49-F238E27FC236}">
                <a16:creationId xmlns:a16="http://schemas.microsoft.com/office/drawing/2014/main" id="{C8219774-2456-8F27-E8BB-905DA458162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B32CF67-0682-323C-9C1A-41B590AA7F6D}"/>
              </a:ext>
            </a:extLst>
          </p:cNvPr>
          <p:cNvSpPr>
            <a:spLocks noGrp="1"/>
          </p:cNvSpPr>
          <p:nvPr>
            <p:ph type="sldNum" sz="quarter" idx="12"/>
          </p:nvPr>
        </p:nvSpPr>
        <p:spPr/>
        <p:txBody>
          <a:bodyPr/>
          <a:lstStyle/>
          <a:p>
            <a:fld id="{A00BBD98-FCD7-A645-B9C4-146ED1BD786E}" type="slidenum">
              <a:rPr lang="en-US" smtClean="0"/>
              <a:t>‹#›</a:t>
            </a:fld>
            <a:endParaRPr lang="en-US"/>
          </a:p>
        </p:txBody>
      </p:sp>
    </p:spTree>
    <p:extLst>
      <p:ext uri="{BB962C8B-B14F-4D97-AF65-F5344CB8AC3E}">
        <p14:creationId xmlns:p14="http://schemas.microsoft.com/office/powerpoint/2010/main" val="25030804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EFE47A-8937-D44F-5EDB-4ADD4FFF64A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85E52DC-DDD7-54D6-2052-3AE5B96B992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978E9F2-12BA-1A21-295C-AAC918EC7D29}"/>
              </a:ext>
            </a:extLst>
          </p:cNvPr>
          <p:cNvSpPr>
            <a:spLocks noGrp="1"/>
          </p:cNvSpPr>
          <p:nvPr>
            <p:ph type="dt" sz="half" idx="10"/>
          </p:nvPr>
        </p:nvSpPr>
        <p:spPr/>
        <p:txBody>
          <a:bodyPr/>
          <a:lstStyle/>
          <a:p>
            <a:fld id="{16DA3AED-CC86-5C48-ABF0-43EFCC6782D4}" type="datetimeFigureOut">
              <a:rPr lang="en-US" smtClean="0"/>
              <a:t>8/11/25</a:t>
            </a:fld>
            <a:endParaRPr lang="en-US"/>
          </a:p>
        </p:txBody>
      </p:sp>
      <p:sp>
        <p:nvSpPr>
          <p:cNvPr id="5" name="Footer Placeholder 4">
            <a:extLst>
              <a:ext uri="{FF2B5EF4-FFF2-40B4-BE49-F238E27FC236}">
                <a16:creationId xmlns:a16="http://schemas.microsoft.com/office/drawing/2014/main" id="{0F3807F1-DA6F-80BD-EE86-5317596ED9A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7422144-CB18-F43A-573A-9F4C8F5830E4}"/>
              </a:ext>
            </a:extLst>
          </p:cNvPr>
          <p:cNvSpPr>
            <a:spLocks noGrp="1"/>
          </p:cNvSpPr>
          <p:nvPr>
            <p:ph type="sldNum" sz="quarter" idx="12"/>
          </p:nvPr>
        </p:nvSpPr>
        <p:spPr/>
        <p:txBody>
          <a:bodyPr/>
          <a:lstStyle/>
          <a:p>
            <a:fld id="{A00BBD98-FCD7-A645-B9C4-146ED1BD786E}" type="slidenum">
              <a:rPr lang="en-US" smtClean="0"/>
              <a:t>‹#›</a:t>
            </a:fld>
            <a:endParaRPr lang="en-US"/>
          </a:p>
        </p:txBody>
      </p:sp>
    </p:spTree>
    <p:extLst>
      <p:ext uri="{BB962C8B-B14F-4D97-AF65-F5344CB8AC3E}">
        <p14:creationId xmlns:p14="http://schemas.microsoft.com/office/powerpoint/2010/main" val="22361798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BC304C-6AC4-2BCC-77FB-300B1225500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10D3E32-78DD-F88A-B8E5-33BCAC85D944}"/>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328F902-CA9F-8862-64A4-838F03CB83ED}"/>
              </a:ext>
            </a:extLst>
          </p:cNvPr>
          <p:cNvSpPr>
            <a:spLocks noGrp="1"/>
          </p:cNvSpPr>
          <p:nvPr>
            <p:ph type="dt" sz="half" idx="10"/>
          </p:nvPr>
        </p:nvSpPr>
        <p:spPr/>
        <p:txBody>
          <a:bodyPr/>
          <a:lstStyle/>
          <a:p>
            <a:fld id="{16DA3AED-CC86-5C48-ABF0-43EFCC6782D4}" type="datetimeFigureOut">
              <a:rPr lang="en-US" smtClean="0"/>
              <a:t>8/11/25</a:t>
            </a:fld>
            <a:endParaRPr lang="en-US"/>
          </a:p>
        </p:txBody>
      </p:sp>
      <p:sp>
        <p:nvSpPr>
          <p:cNvPr id="5" name="Footer Placeholder 4">
            <a:extLst>
              <a:ext uri="{FF2B5EF4-FFF2-40B4-BE49-F238E27FC236}">
                <a16:creationId xmlns:a16="http://schemas.microsoft.com/office/drawing/2014/main" id="{F4C7A7B3-4927-0C6C-BDA5-F79D30AE94D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56A5710-EFAD-1975-6A69-5A607D144361}"/>
              </a:ext>
            </a:extLst>
          </p:cNvPr>
          <p:cNvSpPr>
            <a:spLocks noGrp="1"/>
          </p:cNvSpPr>
          <p:nvPr>
            <p:ph type="sldNum" sz="quarter" idx="12"/>
          </p:nvPr>
        </p:nvSpPr>
        <p:spPr/>
        <p:txBody>
          <a:bodyPr/>
          <a:lstStyle/>
          <a:p>
            <a:fld id="{A00BBD98-FCD7-A645-B9C4-146ED1BD786E}" type="slidenum">
              <a:rPr lang="en-US" smtClean="0"/>
              <a:t>‹#›</a:t>
            </a:fld>
            <a:endParaRPr lang="en-US"/>
          </a:p>
        </p:txBody>
      </p:sp>
    </p:spTree>
    <p:extLst>
      <p:ext uri="{BB962C8B-B14F-4D97-AF65-F5344CB8AC3E}">
        <p14:creationId xmlns:p14="http://schemas.microsoft.com/office/powerpoint/2010/main" val="23564687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F91610-136A-8A89-3967-4B93F85F317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5C384C1-B66E-66F0-35B5-DA5A1C782FD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65C4A6E-F78E-9EA9-0F7D-FF0360B0B88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8094AEB-C062-1744-D784-3F0F27710F6F}"/>
              </a:ext>
            </a:extLst>
          </p:cNvPr>
          <p:cNvSpPr>
            <a:spLocks noGrp="1"/>
          </p:cNvSpPr>
          <p:nvPr>
            <p:ph type="dt" sz="half" idx="10"/>
          </p:nvPr>
        </p:nvSpPr>
        <p:spPr/>
        <p:txBody>
          <a:bodyPr/>
          <a:lstStyle/>
          <a:p>
            <a:fld id="{16DA3AED-CC86-5C48-ABF0-43EFCC6782D4}" type="datetimeFigureOut">
              <a:rPr lang="en-US" smtClean="0"/>
              <a:t>8/11/25</a:t>
            </a:fld>
            <a:endParaRPr lang="en-US"/>
          </a:p>
        </p:txBody>
      </p:sp>
      <p:sp>
        <p:nvSpPr>
          <p:cNvPr id="6" name="Footer Placeholder 5">
            <a:extLst>
              <a:ext uri="{FF2B5EF4-FFF2-40B4-BE49-F238E27FC236}">
                <a16:creationId xmlns:a16="http://schemas.microsoft.com/office/drawing/2014/main" id="{EBB17E82-66C1-EC00-0E83-91993447455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B2D2A5C-E78B-C1EE-2466-C27057E8E944}"/>
              </a:ext>
            </a:extLst>
          </p:cNvPr>
          <p:cNvSpPr>
            <a:spLocks noGrp="1"/>
          </p:cNvSpPr>
          <p:nvPr>
            <p:ph type="sldNum" sz="quarter" idx="12"/>
          </p:nvPr>
        </p:nvSpPr>
        <p:spPr/>
        <p:txBody>
          <a:bodyPr/>
          <a:lstStyle/>
          <a:p>
            <a:fld id="{A00BBD98-FCD7-A645-B9C4-146ED1BD786E}" type="slidenum">
              <a:rPr lang="en-US" smtClean="0"/>
              <a:t>‹#›</a:t>
            </a:fld>
            <a:endParaRPr lang="en-US"/>
          </a:p>
        </p:txBody>
      </p:sp>
    </p:spTree>
    <p:extLst>
      <p:ext uri="{BB962C8B-B14F-4D97-AF65-F5344CB8AC3E}">
        <p14:creationId xmlns:p14="http://schemas.microsoft.com/office/powerpoint/2010/main" val="18313823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1BF6D3-FC81-C54F-6C8F-F314AF0A8D2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4CDA506-AAA6-661B-1F8A-37C461595B8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2C6B669-FC93-9E35-73F0-0643C0802136}"/>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6727E3F-8734-EE67-B486-41EC5FAAD7C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203E0A6-7278-F914-8064-54E2E64C0C5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0A670500-3393-450D-73EF-90F26824823A}"/>
              </a:ext>
            </a:extLst>
          </p:cNvPr>
          <p:cNvSpPr>
            <a:spLocks noGrp="1"/>
          </p:cNvSpPr>
          <p:nvPr>
            <p:ph type="dt" sz="half" idx="10"/>
          </p:nvPr>
        </p:nvSpPr>
        <p:spPr/>
        <p:txBody>
          <a:bodyPr/>
          <a:lstStyle/>
          <a:p>
            <a:fld id="{16DA3AED-CC86-5C48-ABF0-43EFCC6782D4}" type="datetimeFigureOut">
              <a:rPr lang="en-US" smtClean="0"/>
              <a:t>8/11/25</a:t>
            </a:fld>
            <a:endParaRPr lang="en-US"/>
          </a:p>
        </p:txBody>
      </p:sp>
      <p:sp>
        <p:nvSpPr>
          <p:cNvPr id="8" name="Footer Placeholder 7">
            <a:extLst>
              <a:ext uri="{FF2B5EF4-FFF2-40B4-BE49-F238E27FC236}">
                <a16:creationId xmlns:a16="http://schemas.microsoft.com/office/drawing/2014/main" id="{22146FE5-298F-4E85-8CD8-166B48351F3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48D51232-E264-0598-C4F1-4C9B6D0A4735}"/>
              </a:ext>
            </a:extLst>
          </p:cNvPr>
          <p:cNvSpPr>
            <a:spLocks noGrp="1"/>
          </p:cNvSpPr>
          <p:nvPr>
            <p:ph type="sldNum" sz="quarter" idx="12"/>
          </p:nvPr>
        </p:nvSpPr>
        <p:spPr/>
        <p:txBody>
          <a:bodyPr/>
          <a:lstStyle/>
          <a:p>
            <a:fld id="{A00BBD98-FCD7-A645-B9C4-146ED1BD786E}" type="slidenum">
              <a:rPr lang="en-US" smtClean="0"/>
              <a:t>‹#›</a:t>
            </a:fld>
            <a:endParaRPr lang="en-US"/>
          </a:p>
        </p:txBody>
      </p:sp>
    </p:spTree>
    <p:extLst>
      <p:ext uri="{BB962C8B-B14F-4D97-AF65-F5344CB8AC3E}">
        <p14:creationId xmlns:p14="http://schemas.microsoft.com/office/powerpoint/2010/main" val="22412575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FD0BE0-EB53-8E84-FC40-82AA07846B64}"/>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B30FA4FC-FD88-AC32-F454-257078E003BE}"/>
              </a:ext>
            </a:extLst>
          </p:cNvPr>
          <p:cNvSpPr>
            <a:spLocks noGrp="1"/>
          </p:cNvSpPr>
          <p:nvPr>
            <p:ph type="dt" sz="half" idx="10"/>
          </p:nvPr>
        </p:nvSpPr>
        <p:spPr/>
        <p:txBody>
          <a:bodyPr/>
          <a:lstStyle/>
          <a:p>
            <a:fld id="{16DA3AED-CC86-5C48-ABF0-43EFCC6782D4}" type="datetimeFigureOut">
              <a:rPr lang="en-US" smtClean="0"/>
              <a:t>8/11/25</a:t>
            </a:fld>
            <a:endParaRPr lang="en-US"/>
          </a:p>
        </p:txBody>
      </p:sp>
      <p:sp>
        <p:nvSpPr>
          <p:cNvPr id="4" name="Footer Placeholder 3">
            <a:extLst>
              <a:ext uri="{FF2B5EF4-FFF2-40B4-BE49-F238E27FC236}">
                <a16:creationId xmlns:a16="http://schemas.microsoft.com/office/drawing/2014/main" id="{575C4938-3467-92DA-B378-8DB290888BB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2E8520F-3D38-63CD-D8DB-BD95E1092946}"/>
              </a:ext>
            </a:extLst>
          </p:cNvPr>
          <p:cNvSpPr>
            <a:spLocks noGrp="1"/>
          </p:cNvSpPr>
          <p:nvPr>
            <p:ph type="sldNum" sz="quarter" idx="12"/>
          </p:nvPr>
        </p:nvSpPr>
        <p:spPr/>
        <p:txBody>
          <a:bodyPr/>
          <a:lstStyle/>
          <a:p>
            <a:fld id="{A00BBD98-FCD7-A645-B9C4-146ED1BD786E}" type="slidenum">
              <a:rPr lang="en-US" smtClean="0"/>
              <a:t>‹#›</a:t>
            </a:fld>
            <a:endParaRPr lang="en-US"/>
          </a:p>
        </p:txBody>
      </p:sp>
    </p:spTree>
    <p:extLst>
      <p:ext uri="{BB962C8B-B14F-4D97-AF65-F5344CB8AC3E}">
        <p14:creationId xmlns:p14="http://schemas.microsoft.com/office/powerpoint/2010/main" val="23036569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8DC74F6-5396-86F3-4ECF-980EEEB3481A}"/>
              </a:ext>
            </a:extLst>
          </p:cNvPr>
          <p:cNvSpPr>
            <a:spLocks noGrp="1"/>
          </p:cNvSpPr>
          <p:nvPr>
            <p:ph type="dt" sz="half" idx="10"/>
          </p:nvPr>
        </p:nvSpPr>
        <p:spPr/>
        <p:txBody>
          <a:bodyPr/>
          <a:lstStyle/>
          <a:p>
            <a:fld id="{16DA3AED-CC86-5C48-ABF0-43EFCC6782D4}" type="datetimeFigureOut">
              <a:rPr lang="en-US" smtClean="0"/>
              <a:t>8/11/25</a:t>
            </a:fld>
            <a:endParaRPr lang="en-US"/>
          </a:p>
        </p:txBody>
      </p:sp>
      <p:sp>
        <p:nvSpPr>
          <p:cNvPr id="3" name="Footer Placeholder 2">
            <a:extLst>
              <a:ext uri="{FF2B5EF4-FFF2-40B4-BE49-F238E27FC236}">
                <a16:creationId xmlns:a16="http://schemas.microsoft.com/office/drawing/2014/main" id="{A51235F6-819D-2EF4-921A-454E54FF9B1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528F730-D783-963B-1CA2-1FC7763B5168}"/>
              </a:ext>
            </a:extLst>
          </p:cNvPr>
          <p:cNvSpPr>
            <a:spLocks noGrp="1"/>
          </p:cNvSpPr>
          <p:nvPr>
            <p:ph type="sldNum" sz="quarter" idx="12"/>
          </p:nvPr>
        </p:nvSpPr>
        <p:spPr/>
        <p:txBody>
          <a:bodyPr/>
          <a:lstStyle/>
          <a:p>
            <a:fld id="{A00BBD98-FCD7-A645-B9C4-146ED1BD786E}" type="slidenum">
              <a:rPr lang="en-US" smtClean="0"/>
              <a:t>‹#›</a:t>
            </a:fld>
            <a:endParaRPr lang="en-US"/>
          </a:p>
        </p:txBody>
      </p:sp>
    </p:spTree>
    <p:extLst>
      <p:ext uri="{BB962C8B-B14F-4D97-AF65-F5344CB8AC3E}">
        <p14:creationId xmlns:p14="http://schemas.microsoft.com/office/powerpoint/2010/main" val="33054306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1EC44F-4D1C-20D1-D437-A7574CAA452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32A53B1-03E5-2F6B-CB6E-D89B600C8C7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B046E50-934F-15D9-3FEF-27A547C8B3E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F041483-F9A9-1516-6A62-5D8F177A9360}"/>
              </a:ext>
            </a:extLst>
          </p:cNvPr>
          <p:cNvSpPr>
            <a:spLocks noGrp="1"/>
          </p:cNvSpPr>
          <p:nvPr>
            <p:ph type="dt" sz="half" idx="10"/>
          </p:nvPr>
        </p:nvSpPr>
        <p:spPr/>
        <p:txBody>
          <a:bodyPr/>
          <a:lstStyle/>
          <a:p>
            <a:fld id="{16DA3AED-CC86-5C48-ABF0-43EFCC6782D4}" type="datetimeFigureOut">
              <a:rPr lang="en-US" smtClean="0"/>
              <a:t>8/11/25</a:t>
            </a:fld>
            <a:endParaRPr lang="en-US"/>
          </a:p>
        </p:txBody>
      </p:sp>
      <p:sp>
        <p:nvSpPr>
          <p:cNvPr id="6" name="Footer Placeholder 5">
            <a:extLst>
              <a:ext uri="{FF2B5EF4-FFF2-40B4-BE49-F238E27FC236}">
                <a16:creationId xmlns:a16="http://schemas.microsoft.com/office/drawing/2014/main" id="{1F445508-4E55-D09D-016D-6E9AF81F398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38BFAE1-6209-DD1D-16A5-9764F85FA733}"/>
              </a:ext>
            </a:extLst>
          </p:cNvPr>
          <p:cNvSpPr>
            <a:spLocks noGrp="1"/>
          </p:cNvSpPr>
          <p:nvPr>
            <p:ph type="sldNum" sz="quarter" idx="12"/>
          </p:nvPr>
        </p:nvSpPr>
        <p:spPr/>
        <p:txBody>
          <a:bodyPr/>
          <a:lstStyle/>
          <a:p>
            <a:fld id="{A00BBD98-FCD7-A645-B9C4-146ED1BD786E}" type="slidenum">
              <a:rPr lang="en-US" smtClean="0"/>
              <a:t>‹#›</a:t>
            </a:fld>
            <a:endParaRPr lang="en-US"/>
          </a:p>
        </p:txBody>
      </p:sp>
    </p:spTree>
    <p:extLst>
      <p:ext uri="{BB962C8B-B14F-4D97-AF65-F5344CB8AC3E}">
        <p14:creationId xmlns:p14="http://schemas.microsoft.com/office/powerpoint/2010/main" val="2321559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364E38-3377-DE36-FA04-77975FF7361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A1A6A5D-A1CF-BA22-7E6D-D5DD062C5B6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5997150-7376-4C42-7E3C-24A84AFC730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EB6A14D-877F-F67A-C72E-4FC6F96B9D10}"/>
              </a:ext>
            </a:extLst>
          </p:cNvPr>
          <p:cNvSpPr>
            <a:spLocks noGrp="1"/>
          </p:cNvSpPr>
          <p:nvPr>
            <p:ph type="dt" sz="half" idx="10"/>
          </p:nvPr>
        </p:nvSpPr>
        <p:spPr/>
        <p:txBody>
          <a:bodyPr/>
          <a:lstStyle/>
          <a:p>
            <a:fld id="{16DA3AED-CC86-5C48-ABF0-43EFCC6782D4}" type="datetimeFigureOut">
              <a:rPr lang="en-US" smtClean="0"/>
              <a:t>8/11/25</a:t>
            </a:fld>
            <a:endParaRPr lang="en-US"/>
          </a:p>
        </p:txBody>
      </p:sp>
      <p:sp>
        <p:nvSpPr>
          <p:cNvPr id="6" name="Footer Placeholder 5">
            <a:extLst>
              <a:ext uri="{FF2B5EF4-FFF2-40B4-BE49-F238E27FC236}">
                <a16:creationId xmlns:a16="http://schemas.microsoft.com/office/drawing/2014/main" id="{9A641B20-84EE-5234-29F6-F97222FF20A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F31A748-4119-E98A-01BE-098EC77029E7}"/>
              </a:ext>
            </a:extLst>
          </p:cNvPr>
          <p:cNvSpPr>
            <a:spLocks noGrp="1"/>
          </p:cNvSpPr>
          <p:nvPr>
            <p:ph type="sldNum" sz="quarter" idx="12"/>
          </p:nvPr>
        </p:nvSpPr>
        <p:spPr/>
        <p:txBody>
          <a:bodyPr/>
          <a:lstStyle/>
          <a:p>
            <a:fld id="{A00BBD98-FCD7-A645-B9C4-146ED1BD786E}" type="slidenum">
              <a:rPr lang="en-US" smtClean="0"/>
              <a:t>‹#›</a:t>
            </a:fld>
            <a:endParaRPr lang="en-US"/>
          </a:p>
        </p:txBody>
      </p:sp>
    </p:spTree>
    <p:extLst>
      <p:ext uri="{BB962C8B-B14F-4D97-AF65-F5344CB8AC3E}">
        <p14:creationId xmlns:p14="http://schemas.microsoft.com/office/powerpoint/2010/main" val="13778762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8B6FC78-0E08-179F-DCAB-4ED146054F7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9196E70-F5E1-4290-3F8F-ADBEDEB4352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348D220-2FC5-C376-36F0-47B4CAAB1ED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16DA3AED-CC86-5C48-ABF0-43EFCC6782D4}" type="datetimeFigureOut">
              <a:rPr lang="en-US" smtClean="0"/>
              <a:t>8/11/25</a:t>
            </a:fld>
            <a:endParaRPr lang="en-US"/>
          </a:p>
        </p:txBody>
      </p:sp>
      <p:sp>
        <p:nvSpPr>
          <p:cNvPr id="5" name="Footer Placeholder 4">
            <a:extLst>
              <a:ext uri="{FF2B5EF4-FFF2-40B4-BE49-F238E27FC236}">
                <a16:creationId xmlns:a16="http://schemas.microsoft.com/office/drawing/2014/main" id="{F47A5BD0-E0BA-08CC-4A83-90B672D528D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76B508F9-4436-C0B4-4951-1FEBEDC219B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A00BBD98-FCD7-A645-B9C4-146ED1BD786E}" type="slidenum">
              <a:rPr lang="en-US" smtClean="0"/>
              <a:t>‹#›</a:t>
            </a:fld>
            <a:endParaRPr lang="en-US"/>
          </a:p>
        </p:txBody>
      </p:sp>
    </p:spTree>
    <p:extLst>
      <p:ext uri="{BB962C8B-B14F-4D97-AF65-F5344CB8AC3E}">
        <p14:creationId xmlns:p14="http://schemas.microsoft.com/office/powerpoint/2010/main" val="287035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2.m4a"/><Relationship Id="rId1" Type="http://schemas.openxmlformats.org/officeDocument/2006/relationships/audio" Target="NULL" TargetMode="Externa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8.m4a"/><Relationship Id="rId1" Type="http://schemas.openxmlformats.org/officeDocument/2006/relationships/audio" Target="NULL" TargetMode="Externa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Multiplication to 81</a:t>
            </a:r>
            <a:br>
              <a:rPr lang="en-US" dirty="0"/>
            </a:br>
            <a:br>
              <a:rPr lang="en-US" dirty="0"/>
            </a:br>
            <a:r>
              <a:rPr lang="en-US" dirty="0"/>
              <a:t>Lesson 22</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36</a:t>
            </a:r>
          </a:p>
        </p:txBody>
      </p:sp>
      <p:pic>
        <p:nvPicPr>
          <p:cNvPr id="12" name="Audio 11">
            <a:extLst>
              <a:ext uri="{FF2B5EF4-FFF2-40B4-BE49-F238E27FC236}">
                <a16:creationId xmlns:a16="http://schemas.microsoft.com/office/drawing/2014/main" id="{32765594-AA57-A69A-2FA9-2CD86CAEC473}"/>
              </a:ext>
            </a:extLst>
          </p:cNvPr>
          <p:cNvPicPr>
            <a:picLocks noChangeAspect="1"/>
          </p:cNvPicPr>
          <p:nvPr>
            <a:audioFile r:link="rId1"/>
            <p:extLst>
              <p:ext uri="{DAA4B4D4-6D71-4841-9C94-3DE7FCFB9230}">
                <p14:media xmlns:p14="http://schemas.microsoft.com/office/powerpoint/2010/main" r:embed="rId2">
                  <p14:trim st="148.587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9968970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18</a:t>
            </a:r>
          </a:p>
        </p:txBody>
      </p:sp>
      <p:pic>
        <p:nvPicPr>
          <p:cNvPr id="11" name="Audio 10">
            <a:extLst>
              <a:ext uri="{FF2B5EF4-FFF2-40B4-BE49-F238E27FC236}">
                <a16:creationId xmlns:a16="http://schemas.microsoft.com/office/drawing/2014/main" id="{D69C3543-374C-9F05-5BAE-A6EC625ECCD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8404601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1"/>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36</a:t>
            </a:r>
          </a:p>
        </p:txBody>
      </p:sp>
      <p:pic>
        <p:nvPicPr>
          <p:cNvPr id="12" name="Audio 11">
            <a:extLst>
              <a:ext uri="{FF2B5EF4-FFF2-40B4-BE49-F238E27FC236}">
                <a16:creationId xmlns:a16="http://schemas.microsoft.com/office/drawing/2014/main" id="{32765594-AA57-A69A-2FA9-2CD86CAEC473}"/>
              </a:ext>
            </a:extLst>
          </p:cNvPr>
          <p:cNvPicPr>
            <a:picLocks noChangeAspect="1"/>
          </p:cNvPicPr>
          <p:nvPr>
            <a:audioFile r:link="rId1"/>
            <p:extLst>
              <p:ext uri="{DAA4B4D4-6D71-4841-9C94-3DE7FCFB9230}">
                <p14:media xmlns:p14="http://schemas.microsoft.com/office/powerpoint/2010/main" r:embed="rId2">
                  <p14:trim st="148.587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2327144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20</a:t>
            </a:r>
          </a:p>
        </p:txBody>
      </p:sp>
      <p:pic>
        <p:nvPicPr>
          <p:cNvPr id="13" name="Audio 12">
            <a:extLst>
              <a:ext uri="{FF2B5EF4-FFF2-40B4-BE49-F238E27FC236}">
                <a16:creationId xmlns:a16="http://schemas.microsoft.com/office/drawing/2014/main" id="{F64D1C0B-605F-9BCA-1FAE-B987868CD0D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09697891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14</a:t>
            </a:r>
          </a:p>
        </p:txBody>
      </p:sp>
      <p:pic>
        <p:nvPicPr>
          <p:cNvPr id="18" name="Audio 17">
            <a:extLst>
              <a:ext uri="{FF2B5EF4-FFF2-40B4-BE49-F238E27FC236}">
                <a16:creationId xmlns:a16="http://schemas.microsoft.com/office/drawing/2014/main" id="{BBB1A60D-79A6-26F7-8485-C680D844F7D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3805439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20</a:t>
            </a:r>
          </a:p>
        </p:txBody>
      </p:sp>
      <p:pic>
        <p:nvPicPr>
          <p:cNvPr id="13" name="Audio 12">
            <a:extLst>
              <a:ext uri="{FF2B5EF4-FFF2-40B4-BE49-F238E27FC236}">
                <a16:creationId xmlns:a16="http://schemas.microsoft.com/office/drawing/2014/main" id="{F64D1C0B-605F-9BCA-1FAE-B987868CD0D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2774034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14</a:t>
            </a:r>
          </a:p>
        </p:txBody>
      </p:sp>
      <p:pic>
        <p:nvPicPr>
          <p:cNvPr id="18" name="Audio 17">
            <a:extLst>
              <a:ext uri="{FF2B5EF4-FFF2-40B4-BE49-F238E27FC236}">
                <a16:creationId xmlns:a16="http://schemas.microsoft.com/office/drawing/2014/main" id="{BBB1A60D-79A6-26F7-8485-C680D844F7D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48165825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36</a:t>
            </a:r>
          </a:p>
        </p:txBody>
      </p:sp>
      <p:pic>
        <p:nvPicPr>
          <p:cNvPr id="12" name="Audio 11">
            <a:extLst>
              <a:ext uri="{FF2B5EF4-FFF2-40B4-BE49-F238E27FC236}">
                <a16:creationId xmlns:a16="http://schemas.microsoft.com/office/drawing/2014/main" id="{32765594-AA57-A69A-2FA9-2CD86CAEC473}"/>
              </a:ext>
            </a:extLst>
          </p:cNvPr>
          <p:cNvPicPr>
            <a:picLocks noChangeAspect="1"/>
          </p:cNvPicPr>
          <p:nvPr>
            <a:audioFile r:link="rId1"/>
            <p:extLst>
              <p:ext uri="{DAA4B4D4-6D71-4841-9C94-3DE7FCFB9230}">
                <p14:media xmlns:p14="http://schemas.microsoft.com/office/powerpoint/2010/main" r:embed="rId2">
                  <p14:trim st="148.587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803382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18</a:t>
            </a:r>
          </a:p>
        </p:txBody>
      </p:sp>
      <p:pic>
        <p:nvPicPr>
          <p:cNvPr id="11" name="Audio 10">
            <a:extLst>
              <a:ext uri="{FF2B5EF4-FFF2-40B4-BE49-F238E27FC236}">
                <a16:creationId xmlns:a16="http://schemas.microsoft.com/office/drawing/2014/main" id="{D69C3543-374C-9F05-5BAE-A6EC625ECCD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5114111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1"/>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36</a:t>
            </a:r>
          </a:p>
        </p:txBody>
      </p:sp>
      <p:pic>
        <p:nvPicPr>
          <p:cNvPr id="12" name="Audio 11">
            <a:extLst>
              <a:ext uri="{FF2B5EF4-FFF2-40B4-BE49-F238E27FC236}">
                <a16:creationId xmlns:a16="http://schemas.microsoft.com/office/drawing/2014/main" id="{32765594-AA57-A69A-2FA9-2CD86CAEC473}"/>
              </a:ext>
            </a:extLst>
          </p:cNvPr>
          <p:cNvPicPr>
            <a:picLocks noChangeAspect="1"/>
          </p:cNvPicPr>
          <p:nvPr>
            <a:audioFile r:link="rId1"/>
            <p:extLst>
              <p:ext uri="{DAA4B4D4-6D71-4841-9C94-3DE7FCFB9230}">
                <p14:media xmlns:p14="http://schemas.microsoft.com/office/powerpoint/2010/main" r:embed="rId2">
                  <p14:trim st="148.587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7485334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7169660"/>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20</a:t>
            </a:r>
          </a:p>
        </p:txBody>
      </p:sp>
      <p:pic>
        <p:nvPicPr>
          <p:cNvPr id="13" name="Audio 12">
            <a:extLst>
              <a:ext uri="{FF2B5EF4-FFF2-40B4-BE49-F238E27FC236}">
                <a16:creationId xmlns:a16="http://schemas.microsoft.com/office/drawing/2014/main" id="{F64D1C0B-605F-9BCA-1FAE-B987868CD0D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3268072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18</a:t>
            </a:r>
          </a:p>
        </p:txBody>
      </p:sp>
      <p:pic>
        <p:nvPicPr>
          <p:cNvPr id="11" name="Audio 10">
            <a:extLst>
              <a:ext uri="{FF2B5EF4-FFF2-40B4-BE49-F238E27FC236}">
                <a16:creationId xmlns:a16="http://schemas.microsoft.com/office/drawing/2014/main" id="{D69C3543-374C-9F05-5BAE-A6EC625ECCD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855863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1"/>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14</a:t>
            </a:r>
          </a:p>
        </p:txBody>
      </p:sp>
      <p:pic>
        <p:nvPicPr>
          <p:cNvPr id="18" name="Audio 17">
            <a:extLst>
              <a:ext uri="{FF2B5EF4-FFF2-40B4-BE49-F238E27FC236}">
                <a16:creationId xmlns:a16="http://schemas.microsoft.com/office/drawing/2014/main" id="{BBB1A60D-79A6-26F7-8485-C680D844F7D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6299725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18</a:t>
            </a:r>
          </a:p>
        </p:txBody>
      </p:sp>
      <p:pic>
        <p:nvPicPr>
          <p:cNvPr id="11" name="Audio 10">
            <a:extLst>
              <a:ext uri="{FF2B5EF4-FFF2-40B4-BE49-F238E27FC236}">
                <a16:creationId xmlns:a16="http://schemas.microsoft.com/office/drawing/2014/main" id="{D69C3543-374C-9F05-5BAE-A6EC625ECCD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5932098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1"/>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14</a:t>
            </a:r>
          </a:p>
        </p:txBody>
      </p:sp>
      <p:pic>
        <p:nvPicPr>
          <p:cNvPr id="18" name="Audio 17">
            <a:extLst>
              <a:ext uri="{FF2B5EF4-FFF2-40B4-BE49-F238E27FC236}">
                <a16:creationId xmlns:a16="http://schemas.microsoft.com/office/drawing/2014/main" id="{BBB1A60D-79A6-26F7-8485-C680D844F7D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75620711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20</a:t>
            </a:r>
          </a:p>
        </p:txBody>
      </p:sp>
      <p:pic>
        <p:nvPicPr>
          <p:cNvPr id="13" name="Audio 12">
            <a:extLst>
              <a:ext uri="{FF2B5EF4-FFF2-40B4-BE49-F238E27FC236}">
                <a16:creationId xmlns:a16="http://schemas.microsoft.com/office/drawing/2014/main" id="{F64D1C0B-605F-9BCA-1FAE-B987868CD0D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8388626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36</a:t>
            </a:r>
          </a:p>
        </p:txBody>
      </p:sp>
      <p:pic>
        <p:nvPicPr>
          <p:cNvPr id="12" name="Audio 11">
            <a:extLst>
              <a:ext uri="{FF2B5EF4-FFF2-40B4-BE49-F238E27FC236}">
                <a16:creationId xmlns:a16="http://schemas.microsoft.com/office/drawing/2014/main" id="{32765594-AA57-A69A-2FA9-2CD86CAEC473}"/>
              </a:ext>
            </a:extLst>
          </p:cNvPr>
          <p:cNvPicPr>
            <a:picLocks noChangeAspect="1"/>
          </p:cNvPicPr>
          <p:nvPr>
            <a:audioFile r:link="rId1"/>
            <p:extLst>
              <p:ext uri="{DAA4B4D4-6D71-4841-9C94-3DE7FCFB9230}">
                <p14:media xmlns:p14="http://schemas.microsoft.com/office/powerpoint/2010/main" r:embed="rId2">
                  <p14:trim st="148.587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36961434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14</a:t>
            </a:r>
          </a:p>
        </p:txBody>
      </p:sp>
      <p:pic>
        <p:nvPicPr>
          <p:cNvPr id="18" name="Audio 17">
            <a:extLst>
              <a:ext uri="{FF2B5EF4-FFF2-40B4-BE49-F238E27FC236}">
                <a16:creationId xmlns:a16="http://schemas.microsoft.com/office/drawing/2014/main" id="{BBB1A60D-79A6-26F7-8485-C680D844F7D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9646123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18</a:t>
            </a:r>
          </a:p>
        </p:txBody>
      </p:sp>
      <p:pic>
        <p:nvPicPr>
          <p:cNvPr id="11" name="Audio 10">
            <a:extLst>
              <a:ext uri="{FF2B5EF4-FFF2-40B4-BE49-F238E27FC236}">
                <a16:creationId xmlns:a16="http://schemas.microsoft.com/office/drawing/2014/main" id="{D69C3543-374C-9F05-5BAE-A6EC625ECCD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0536319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1"/>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36</a:t>
            </a:r>
          </a:p>
        </p:txBody>
      </p:sp>
      <p:pic>
        <p:nvPicPr>
          <p:cNvPr id="12" name="Audio 11">
            <a:extLst>
              <a:ext uri="{FF2B5EF4-FFF2-40B4-BE49-F238E27FC236}">
                <a16:creationId xmlns:a16="http://schemas.microsoft.com/office/drawing/2014/main" id="{32765594-AA57-A69A-2FA9-2CD86CAEC473}"/>
              </a:ext>
            </a:extLst>
          </p:cNvPr>
          <p:cNvPicPr>
            <a:picLocks noChangeAspect="1"/>
          </p:cNvPicPr>
          <p:nvPr>
            <a:audioFile r:link="rId1"/>
            <p:extLst>
              <p:ext uri="{DAA4B4D4-6D71-4841-9C94-3DE7FCFB9230}">
                <p14:media xmlns:p14="http://schemas.microsoft.com/office/powerpoint/2010/main" r:embed="rId2">
                  <p14:trim st="148.587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6399872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B7F5B5-289C-1B54-3DAC-8205AE85722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5D1999-63C2-CC61-7F7B-E74587B682F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14 </a:t>
            </a:r>
          </a:p>
        </p:txBody>
      </p:sp>
      <p:pic>
        <p:nvPicPr>
          <p:cNvPr id="9" name="Audio 8">
            <a:extLst>
              <a:ext uri="{FF2B5EF4-FFF2-40B4-BE49-F238E27FC236}">
                <a16:creationId xmlns:a16="http://schemas.microsoft.com/office/drawing/2014/main" id="{2A2849B9-A5CA-01D7-8E82-82043951528D}"/>
              </a:ext>
            </a:extLst>
          </p:cNvPr>
          <p:cNvPicPr>
            <a:picLocks noChangeAspect="1"/>
          </p:cNvPicPr>
          <p:nvPr>
            <a:audioFile r:link="rId1"/>
            <p:extLst>
              <p:ext uri="{DAA4B4D4-6D71-4841-9C94-3DE7FCFB9230}">
                <p14:media xmlns:p14="http://schemas.microsoft.com/office/powerpoint/2010/main" r:embed="rId2">
                  <p14:trim st="160.371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6812543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20</a:t>
            </a:r>
          </a:p>
        </p:txBody>
      </p:sp>
      <p:pic>
        <p:nvPicPr>
          <p:cNvPr id="13" name="Audio 12">
            <a:extLst>
              <a:ext uri="{FF2B5EF4-FFF2-40B4-BE49-F238E27FC236}">
                <a16:creationId xmlns:a16="http://schemas.microsoft.com/office/drawing/2014/main" id="{F64D1C0B-605F-9BCA-1FAE-B987868CD0D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6348986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14</a:t>
            </a:r>
          </a:p>
        </p:txBody>
      </p:sp>
      <p:pic>
        <p:nvPicPr>
          <p:cNvPr id="18" name="Audio 17">
            <a:extLst>
              <a:ext uri="{FF2B5EF4-FFF2-40B4-BE49-F238E27FC236}">
                <a16:creationId xmlns:a16="http://schemas.microsoft.com/office/drawing/2014/main" id="{BBB1A60D-79A6-26F7-8485-C680D844F7D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6035942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40DA69-44EC-B13F-2AE1-8E73447E40F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2CD95A7-9D12-832D-DB94-B568E70D4A0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18 </a:t>
            </a:r>
          </a:p>
        </p:txBody>
      </p:sp>
      <p:pic>
        <p:nvPicPr>
          <p:cNvPr id="16" name="Audio 15">
            <a:extLst>
              <a:ext uri="{FF2B5EF4-FFF2-40B4-BE49-F238E27FC236}">
                <a16:creationId xmlns:a16="http://schemas.microsoft.com/office/drawing/2014/main" id="{05D82175-3932-3315-7285-1DA3500E7FB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5620487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6"/>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18</a:t>
            </a:r>
          </a:p>
        </p:txBody>
      </p:sp>
      <p:pic>
        <p:nvPicPr>
          <p:cNvPr id="11" name="Audio 10">
            <a:extLst>
              <a:ext uri="{FF2B5EF4-FFF2-40B4-BE49-F238E27FC236}">
                <a16:creationId xmlns:a16="http://schemas.microsoft.com/office/drawing/2014/main" id="{D69C3543-374C-9F05-5BAE-A6EC625ECCD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5749736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1"/>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BAE74A-3AA3-3C19-4701-F83C743486E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998EA5B-7983-2C41-7F9B-875D893F92DF}"/>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20 </a:t>
            </a:r>
          </a:p>
        </p:txBody>
      </p:sp>
      <p:pic>
        <p:nvPicPr>
          <p:cNvPr id="13" name="Audio 12">
            <a:extLst>
              <a:ext uri="{FF2B5EF4-FFF2-40B4-BE49-F238E27FC236}">
                <a16:creationId xmlns:a16="http://schemas.microsoft.com/office/drawing/2014/main" id="{0BDB2D80-9017-49BE-D921-03DED94EDC1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43885089"/>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3"/>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20</a:t>
            </a:r>
          </a:p>
        </p:txBody>
      </p:sp>
      <p:pic>
        <p:nvPicPr>
          <p:cNvPr id="13" name="Audio 12">
            <a:extLst>
              <a:ext uri="{FF2B5EF4-FFF2-40B4-BE49-F238E27FC236}">
                <a16:creationId xmlns:a16="http://schemas.microsoft.com/office/drawing/2014/main" id="{F64D1C0B-605F-9BCA-1FAE-B987868CD0D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3200623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D7284C-1A85-0E46-5BB2-8990B2D11C8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BC6B3D7-B97E-02E2-59C8-077ABD5B974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36 </a:t>
            </a:r>
          </a:p>
        </p:txBody>
      </p:sp>
      <p:pic>
        <p:nvPicPr>
          <p:cNvPr id="13" name="Audio 12">
            <a:extLst>
              <a:ext uri="{FF2B5EF4-FFF2-40B4-BE49-F238E27FC236}">
                <a16:creationId xmlns:a16="http://schemas.microsoft.com/office/drawing/2014/main" id="{BF70C614-DBDC-D25B-7485-A549C537A59D}"/>
              </a:ext>
            </a:extLst>
          </p:cNvPr>
          <p:cNvPicPr>
            <a:picLocks noChangeAspect="1"/>
          </p:cNvPicPr>
          <p:nvPr>
            <a:audioFile r:link="rId1"/>
            <p:extLst>
              <p:ext uri="{DAA4B4D4-6D71-4841-9C94-3DE7FCFB9230}">
                <p14:media xmlns:p14="http://schemas.microsoft.com/office/powerpoint/2010/main" r:embed="rId2">
                  <p14:trim st="117.2323" end="124.515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91179843"/>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3"/>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TotalTime>
  <Words>359</Words>
  <Application>Microsoft Macintosh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Multiplication to 81  Lesson 22</vt:lpstr>
      <vt:lpstr>PowerPoint Presentation</vt:lpstr>
      <vt:lpstr>2 x 7 14 </vt:lpstr>
      <vt:lpstr>2 x 7  </vt:lpstr>
      <vt:lpstr>6 x 3 18 </vt:lpstr>
      <vt:lpstr>6 x 3  </vt:lpstr>
      <vt:lpstr>4 x 5 20 </vt:lpstr>
      <vt:lpstr>4 x 5  </vt:lpstr>
      <vt:lpstr>6 x 6 36 </vt:lpstr>
      <vt:lpstr>6 x 6  </vt:lpstr>
      <vt:lpstr>6 x 3  </vt:lpstr>
      <vt:lpstr>6 x 6  </vt:lpstr>
      <vt:lpstr>4 x 5  </vt:lpstr>
      <vt:lpstr>2 x 7  </vt:lpstr>
      <vt:lpstr>4 x 5  </vt:lpstr>
      <vt:lpstr>2 x 7  </vt:lpstr>
      <vt:lpstr>6 x 6  </vt:lpstr>
      <vt:lpstr>6 x 3  </vt:lpstr>
      <vt:lpstr>6 x 6  </vt:lpstr>
      <vt:lpstr>4 x 5  </vt:lpstr>
      <vt:lpstr>6 x 3  </vt:lpstr>
      <vt:lpstr>2 x 7  </vt:lpstr>
      <vt:lpstr>6 x 3  </vt:lpstr>
      <vt:lpstr>2 x 7  </vt:lpstr>
      <vt:lpstr>4 x 5  </vt:lpstr>
      <vt:lpstr>6 x 6  </vt:lpstr>
      <vt:lpstr>2 x 7  </vt:lpstr>
      <vt:lpstr>6 x 3  </vt:lpstr>
      <vt:lpstr>6 x 6  </vt:lpstr>
      <vt:lpstr>4 x 5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2025-08-11T17:05:30Z</dcterms:created>
  <dcterms:modified xsi:type="dcterms:W3CDTF">2025-08-11T17:08:16Z</dcterms:modified>
</cp:coreProperties>
</file>