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313" r:id="rId3"/>
    <p:sldId id="346"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6"/>
  </p:normalViewPr>
  <p:slideViewPr>
    <p:cSldViewPr snapToGrid="0">
      <p:cViewPr varScale="1">
        <p:scale>
          <a:sx n="100" d="100"/>
          <a:sy n="100" d="100"/>
        </p:scale>
        <p:origin x="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AE166-39A9-4841-CFD1-99139C9BC15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C086F43-6395-762F-2CA3-7AD0F5B9F70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56CDE1F-20D4-CD3E-175E-7DF9E6619F83}"/>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5" name="Footer Placeholder 4">
            <a:extLst>
              <a:ext uri="{FF2B5EF4-FFF2-40B4-BE49-F238E27FC236}">
                <a16:creationId xmlns:a16="http://schemas.microsoft.com/office/drawing/2014/main" id="{54220399-1C81-455B-7EED-53479AD9E9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0A53BF-0551-C819-E628-0C3983C0D078}"/>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257862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AEBD8-5831-BA47-A3F8-BF10E82437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3EE4C92-2210-9FB6-7A00-D9E743F0BB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10D2C9-6A53-F191-58AB-E05F3CF496B9}"/>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5" name="Footer Placeholder 4">
            <a:extLst>
              <a:ext uri="{FF2B5EF4-FFF2-40B4-BE49-F238E27FC236}">
                <a16:creationId xmlns:a16="http://schemas.microsoft.com/office/drawing/2014/main" id="{687F2928-4420-FD48-2B37-16B6CBC67B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B8E937-3893-966B-6EFA-8748DB4DC11D}"/>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2890931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79589C-B0C0-B35D-C060-1EB31B91DA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B654A26-AE10-B962-6EF2-29B6C5E70A1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13FED1E-D6C2-DF8C-AEF9-81574F5E7DC1}"/>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5" name="Footer Placeholder 4">
            <a:extLst>
              <a:ext uri="{FF2B5EF4-FFF2-40B4-BE49-F238E27FC236}">
                <a16:creationId xmlns:a16="http://schemas.microsoft.com/office/drawing/2014/main" id="{0DF04BDE-A79E-CACC-AC69-8C2010664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DEA7AE-C54B-E33A-248C-43DA63650653}"/>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4268823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91A64-7BDC-3B15-20D1-A6D88382E6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E61010-9885-16DE-E1FB-244FD2908B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0D75F5-C7DC-DF21-1BE3-651812851D3E}"/>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5" name="Footer Placeholder 4">
            <a:extLst>
              <a:ext uri="{FF2B5EF4-FFF2-40B4-BE49-F238E27FC236}">
                <a16:creationId xmlns:a16="http://schemas.microsoft.com/office/drawing/2014/main" id="{88DD87D6-5701-666D-B0DF-F89732A40F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B253C6-C8DE-C91C-794A-3FED3C910BCA}"/>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1529893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6A384-9E90-12ED-84FD-E49F5F4935B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222F81-FEBE-9500-9D9D-A1E384036C6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3D37EC-857E-3AEF-6956-DF1E23E89D13}"/>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5" name="Footer Placeholder 4">
            <a:extLst>
              <a:ext uri="{FF2B5EF4-FFF2-40B4-BE49-F238E27FC236}">
                <a16:creationId xmlns:a16="http://schemas.microsoft.com/office/drawing/2014/main" id="{4A088977-D5C3-B386-C097-ED54D64EF3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E465EE-DB89-77A2-37A3-4169FD201077}"/>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38511153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3AD74-A648-A62C-F651-6C703CEE5E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CEE03B-066D-ABE0-8A46-E9572BECC6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FD7D83-B7F8-275E-B1C3-CB7EEC859AE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7A70AA7-F8A2-75F8-D80D-CB614A9E6F9C}"/>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6" name="Footer Placeholder 5">
            <a:extLst>
              <a:ext uri="{FF2B5EF4-FFF2-40B4-BE49-F238E27FC236}">
                <a16:creationId xmlns:a16="http://schemas.microsoft.com/office/drawing/2014/main" id="{4FE326B3-7231-D1C0-603D-8A05185368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CE0517D-AE14-4156-8613-F7996FB5E652}"/>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1363178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8CE05-3727-8234-B28E-FC2A357E21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C6C1A51-3916-15AB-7AD2-8873CADA56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0F0FBD-6BED-4AEF-CA8B-33DFC84B259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6F521BD-437D-E1E5-2038-F0BDD3FF91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98A00F5-2B8D-3FC6-B5F9-61A84137E30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3A6DA3D-5F74-0F19-D080-FD76DF991B09}"/>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8" name="Footer Placeholder 7">
            <a:extLst>
              <a:ext uri="{FF2B5EF4-FFF2-40B4-BE49-F238E27FC236}">
                <a16:creationId xmlns:a16="http://schemas.microsoft.com/office/drawing/2014/main" id="{25BDC885-FA0F-2AD2-3F2B-C1A72F43A6B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60E8E7D-6565-AEA7-3E09-36BD943A3BA6}"/>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74291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C1FF5-313E-A25C-063A-8182E96A2B2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0F371B3-AB82-3FC9-3C32-ED04AA9014C8}"/>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4" name="Footer Placeholder 3">
            <a:extLst>
              <a:ext uri="{FF2B5EF4-FFF2-40B4-BE49-F238E27FC236}">
                <a16:creationId xmlns:a16="http://schemas.microsoft.com/office/drawing/2014/main" id="{9B590D54-8B50-FE74-1595-A9C95915A4C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C38F4A3-BD7A-8CDF-C00B-5BDDC4A1894A}"/>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99395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08E170-B3E7-0F11-61B2-14D55984CE46}"/>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3" name="Footer Placeholder 2">
            <a:extLst>
              <a:ext uri="{FF2B5EF4-FFF2-40B4-BE49-F238E27FC236}">
                <a16:creationId xmlns:a16="http://schemas.microsoft.com/office/drawing/2014/main" id="{5D1224BE-B051-56CA-B878-E25BAB007F9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A0A1C5A-5987-6858-3314-F5BC50BB9444}"/>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1969555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B196C-8FD4-0678-440E-3782FF0084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19A5835-BE68-7515-75B5-6C5A43CCD6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780FD4-6A81-0D39-EC76-91D646AE58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AFADE0-5996-C7CF-403A-2AC2CC43299C}"/>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6" name="Footer Placeholder 5">
            <a:extLst>
              <a:ext uri="{FF2B5EF4-FFF2-40B4-BE49-F238E27FC236}">
                <a16:creationId xmlns:a16="http://schemas.microsoft.com/office/drawing/2014/main" id="{E66139BF-B4A1-27D2-1812-9EBD63A920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E34126-384C-5263-887C-9079DA2DE5E0}"/>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66183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FDE7D-F74A-349A-6EC0-BE1C877C8B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4E8029A-6077-4F41-AC8A-4D1986DEAA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BD99975-0658-BDEB-A357-9352D085E5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065154-0B40-44E9-7EC8-E61FD4B4B7FD}"/>
              </a:ext>
            </a:extLst>
          </p:cNvPr>
          <p:cNvSpPr>
            <a:spLocks noGrp="1"/>
          </p:cNvSpPr>
          <p:nvPr>
            <p:ph type="dt" sz="half" idx="10"/>
          </p:nvPr>
        </p:nvSpPr>
        <p:spPr/>
        <p:txBody>
          <a:bodyPr/>
          <a:lstStyle/>
          <a:p>
            <a:fld id="{C8DCDC79-4C0A-CB44-A4D6-AEB741495B06}" type="datetimeFigureOut">
              <a:rPr lang="en-US" smtClean="0"/>
              <a:t>8/11/25</a:t>
            </a:fld>
            <a:endParaRPr lang="en-US"/>
          </a:p>
        </p:txBody>
      </p:sp>
      <p:sp>
        <p:nvSpPr>
          <p:cNvPr id="6" name="Footer Placeholder 5">
            <a:extLst>
              <a:ext uri="{FF2B5EF4-FFF2-40B4-BE49-F238E27FC236}">
                <a16:creationId xmlns:a16="http://schemas.microsoft.com/office/drawing/2014/main" id="{6FA34B3F-9F62-03F3-9B3E-D9DC7848DA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26A98E-A145-0C46-C69E-16B2D46F9C24}"/>
              </a:ext>
            </a:extLst>
          </p:cNvPr>
          <p:cNvSpPr>
            <a:spLocks noGrp="1"/>
          </p:cNvSpPr>
          <p:nvPr>
            <p:ph type="sldNum" sz="quarter" idx="12"/>
          </p:nvPr>
        </p:nvSpPr>
        <p:spPr/>
        <p:txBody>
          <a:bodyPr/>
          <a:lstStyle/>
          <a:p>
            <a:fld id="{4ED8A30A-34C2-654C-B4AA-F72FA3A8B23D}" type="slidenum">
              <a:rPr lang="en-US" smtClean="0"/>
              <a:t>‹#›</a:t>
            </a:fld>
            <a:endParaRPr lang="en-US"/>
          </a:p>
        </p:txBody>
      </p:sp>
    </p:spTree>
    <p:extLst>
      <p:ext uri="{BB962C8B-B14F-4D97-AF65-F5344CB8AC3E}">
        <p14:creationId xmlns:p14="http://schemas.microsoft.com/office/powerpoint/2010/main" val="12612878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6D0E5D5-FD7B-9C2D-2F60-E80419674C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775E51-5BB3-0332-96C6-59B8B1183F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A25057-D2A4-EA36-9395-9569D85BE8A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8DCDC79-4C0A-CB44-A4D6-AEB741495B06}" type="datetimeFigureOut">
              <a:rPr lang="en-US" smtClean="0"/>
              <a:t>8/11/25</a:t>
            </a:fld>
            <a:endParaRPr lang="en-US"/>
          </a:p>
        </p:txBody>
      </p:sp>
      <p:sp>
        <p:nvSpPr>
          <p:cNvPr id="5" name="Footer Placeholder 4">
            <a:extLst>
              <a:ext uri="{FF2B5EF4-FFF2-40B4-BE49-F238E27FC236}">
                <a16:creationId xmlns:a16="http://schemas.microsoft.com/office/drawing/2014/main" id="{1B51EC22-92AC-E44A-E83F-F0D3BFD88D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C809490-A7DE-A656-4DCF-5E6968D689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ED8A30A-34C2-654C-B4AA-F72FA3A8B23D}" type="slidenum">
              <a:rPr lang="en-US" smtClean="0"/>
              <a:t>‹#›</a:t>
            </a:fld>
            <a:endParaRPr lang="en-US"/>
          </a:p>
        </p:txBody>
      </p:sp>
    </p:spTree>
    <p:extLst>
      <p:ext uri="{BB962C8B-B14F-4D97-AF65-F5344CB8AC3E}">
        <p14:creationId xmlns:p14="http://schemas.microsoft.com/office/powerpoint/2010/main" val="21026532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a:t>Lesson 14</a:t>
            </a:r>
            <a:endParaRPr lang="en-US" dirty="0"/>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041240952"/>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428178"/>
            <a:ext cx="10002644" cy="5016758"/>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Today we are going to do some warming up by practicing our math facts. You will be given 2 minutes to do as many problems as you can. Start at the top and </a:t>
            </a:r>
            <a:r>
              <a:rPr lang="en-US" sz="3200" dirty="0">
                <a:solidFill>
                  <a:srgbClr val="212121"/>
                </a:solidFill>
                <a:latin typeface="Calibri" panose="020F0502020204030204" pitchFamily="34" charset="0"/>
              </a:rPr>
              <a:t>work across the page. </a:t>
            </a:r>
            <a:r>
              <a:rPr lang="en-US" sz="3200" b="0" i="0" u="none" strike="noStrike" dirty="0">
                <a:solidFill>
                  <a:srgbClr val="212121"/>
                </a:solidFill>
                <a:effectLst/>
                <a:latin typeface="Calibri" panose="020F0502020204030204" pitchFamily="34" charset="0"/>
              </a:rPr>
              <a:t>Do not skip problems and do your best to correctly complete as many problems as possible. </a:t>
            </a:r>
            <a:r>
              <a:rPr lang="en-US" sz="3200" dirty="0">
                <a:solidFill>
                  <a:srgbClr val="212121"/>
                </a:solidFill>
                <a:latin typeface="Calibri" panose="020F0502020204030204" pitchFamily="34" charset="0"/>
              </a:rPr>
              <a:t>Ready. Begin</a:t>
            </a:r>
          </a:p>
          <a:p>
            <a:pPr algn="ctr"/>
            <a:endParaRPr lang="en-US" sz="3200" dirty="0">
              <a:solidFill>
                <a:srgbClr val="212121"/>
              </a:solidFill>
              <a:latin typeface="Calibri" panose="020F0502020204030204" pitchFamily="34" charset="0"/>
            </a:endParaRPr>
          </a:p>
          <a:p>
            <a:pPr algn="ctr"/>
            <a:r>
              <a:rPr lang="en-US" sz="3200" dirty="0">
                <a:solidFill>
                  <a:srgbClr val="212121"/>
                </a:solidFill>
                <a:latin typeface="Calibri" panose="020F0502020204030204" pitchFamily="34" charset="0"/>
              </a:rPr>
              <a:t>Stop. Turn to the next page and let’s do this again. Ready Begin.</a:t>
            </a:r>
          </a:p>
          <a:p>
            <a:pPr algn="ctr"/>
            <a:endParaRPr lang="en-US" sz="3200" dirty="0"/>
          </a:p>
        </p:txBody>
      </p:sp>
      <p:pic>
        <p:nvPicPr>
          <p:cNvPr id="19" name="Audio 18">
            <a:extLst>
              <a:ext uri="{FF2B5EF4-FFF2-40B4-BE49-F238E27FC236}">
                <a16:creationId xmlns:a16="http://schemas.microsoft.com/office/drawing/2014/main" id="{CD5C2518-724B-1D49-17BF-8494794CB2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74294131"/>
      </p:ext>
    </p:extLst>
  </p:cSld>
  <p:clrMapOvr>
    <a:masterClrMapping/>
  </p:clrMapOvr>
  <mc:AlternateContent xmlns:mc="http://schemas.openxmlformats.org/markup-compatibility/2006" xmlns:p14="http://schemas.microsoft.com/office/powerpoint/2010/main">
    <mc:Choice Requires="p14">
      <p:transition spd="slow" p14:dur="2000" advTm="272147"/>
    </mc:Choice>
    <mc:Fallback xmlns="">
      <p:transition spd="slow" advTm="272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206</Words>
  <Application>Microsoft Macintosh PowerPoint</Application>
  <PresentationFormat>Widescreen</PresentationFormat>
  <Paragraphs>8</Paragraphs>
  <Slides>3</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Aptos</vt:lpstr>
      <vt:lpstr>Aptos Display</vt:lpstr>
      <vt:lpstr>Arial</vt:lpstr>
      <vt:lpstr>Calibri</vt:lpstr>
      <vt:lpstr>Times New Roman</vt:lpstr>
      <vt:lpstr>Office Theme</vt:lpstr>
      <vt:lpstr>Multiplication to 81  Lesson 14</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2025-08-11T14:12:39Z</dcterms:created>
  <dcterms:modified xsi:type="dcterms:W3CDTF">2025-08-11T14:13:04Z</dcterms:modified>
</cp:coreProperties>
</file>