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7" r:id="rId2"/>
    <p:sldId id="307" r:id="rId3"/>
    <p:sldId id="264" r:id="rId4"/>
    <p:sldId id="263" r:id="rId5"/>
    <p:sldId id="309" r:id="rId6"/>
    <p:sldId id="310" r:id="rId7"/>
    <p:sldId id="321" r:id="rId8"/>
    <p:sldId id="322" r:id="rId9"/>
    <p:sldId id="311" r:id="rId10"/>
    <p:sldId id="312"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6" r:id="rId30"/>
    <p:sldId id="365" r:id="rId31"/>
    <p:sldId id="346"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95"/>
    <p:restoredTop sz="91429"/>
  </p:normalViewPr>
  <p:slideViewPr>
    <p:cSldViewPr snapToGrid="0">
      <p:cViewPr varScale="1">
        <p:scale>
          <a:sx n="41" d="100"/>
          <a:sy n="41" d="100"/>
        </p:scale>
        <p:origin x="8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EEAD4-E047-58E8-DD1F-8AE2117C94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1CE4C19-93C0-D3F1-51C7-C6878C11E0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8F13904-7F4D-FFF1-A67A-DFFDBFCA73D5}"/>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E563C3AA-BC5B-F9CB-593E-A36C75EED9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7872CB-F895-943D-264C-5B123436C791}"/>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929989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7B56C6-F9E3-51E2-9F8E-340F739EA3C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A76B77-C123-7EFD-3771-75C84571B4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E394EE-E43C-005C-4C8D-954C2C6A6B9F}"/>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9C3E875A-2AC4-0BF6-3A1F-14A304DAF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41BF05-76B1-D817-0065-0A97E3A90B2D}"/>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948824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770859-7D92-B7EE-389F-068D6367F51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ED00C3B-C5B4-D877-79FF-017B96352E0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0F9A4F-D6AC-6C68-D781-0DBCA744B979}"/>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F940480B-3048-FDFC-D343-610E49397D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C63E6F-F7AE-C637-4DF5-3ADEFC6D9044}"/>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3560087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CA7E6-6A2D-2B5D-F864-B440C53DFC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C3D0CA2-4667-27E9-D8A4-A11FDE4A45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B960BE-7E12-5952-9992-9C9C8211B256}"/>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7015AAC6-D4EF-FD69-CF08-11E9C87ED4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321F4C-15B5-E34F-0A89-B3D5586C1FDF}"/>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1091613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DE5FA-4AB8-A024-A0C8-908B975D33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4A9D5BC-398C-C797-C57D-AC332A9B9E8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57C966E-DB1F-7D4A-600C-93181E56A90D}"/>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BB06E66D-3813-2A15-8A85-E741AD7331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003DBD-5E5C-8F36-9959-F4A1452D2E6A}"/>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38631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D98155-19FD-2E1D-28D9-1CA1C32290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F53241-5D01-2D6F-7438-845906872F6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C3E815-6186-AD6D-7480-BAF687A441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8787D50-C609-A1FE-3521-742977AC2D75}"/>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6" name="Footer Placeholder 5">
            <a:extLst>
              <a:ext uri="{FF2B5EF4-FFF2-40B4-BE49-F238E27FC236}">
                <a16:creationId xmlns:a16="http://schemas.microsoft.com/office/drawing/2014/main" id="{6A13AAC8-FFDE-C170-D251-3A9EEBD7F3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5C80764-7E21-9959-A4CF-2B5573B0A900}"/>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1873099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98840-633E-25AF-3522-7D95C8CB83C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CB801C-C30E-68FA-30AD-A548710C65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6470A-01C4-8945-9571-D33AB5904C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E65C82D-BFBD-A060-1FDB-27E14803F4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DEF87EB-B4C6-724C-EB97-A531A0EC1E1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A7340C-3B14-91D4-70F9-88CC6B437581}"/>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8" name="Footer Placeholder 7">
            <a:extLst>
              <a:ext uri="{FF2B5EF4-FFF2-40B4-BE49-F238E27FC236}">
                <a16:creationId xmlns:a16="http://schemas.microsoft.com/office/drawing/2014/main" id="{D5C2C4FF-FC7B-AC3F-5EF7-A84914F3D10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0CE23DE-C770-3727-009A-1976086BC306}"/>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2055757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B732-1B1D-156A-EFD3-18518388E8D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03861C3-5B38-206F-EFBF-157275B96C36}"/>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4" name="Footer Placeholder 3">
            <a:extLst>
              <a:ext uri="{FF2B5EF4-FFF2-40B4-BE49-F238E27FC236}">
                <a16:creationId xmlns:a16="http://schemas.microsoft.com/office/drawing/2014/main" id="{66271D55-93BF-C590-6C7A-FAFA184C6E7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B70276C-7C75-6D0E-B9BF-C5B9BE8F9641}"/>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2593545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043AD2-FD7E-554B-8A5B-93D194856906}"/>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3" name="Footer Placeholder 2">
            <a:extLst>
              <a:ext uri="{FF2B5EF4-FFF2-40B4-BE49-F238E27FC236}">
                <a16:creationId xmlns:a16="http://schemas.microsoft.com/office/drawing/2014/main" id="{2D882E4D-3DED-EB58-72F1-637B9870C28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525AA7A-2CFF-B1FF-5589-67E7FF24B22E}"/>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16591308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EB699-7D73-4978-9B44-86C9385941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152752-5463-2689-2E0A-1C6B5CAEB4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53994AF-2366-E86C-3645-9B7BA9A064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F79889-3F61-93CD-F3F3-455D86489A1C}"/>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6" name="Footer Placeholder 5">
            <a:extLst>
              <a:ext uri="{FF2B5EF4-FFF2-40B4-BE49-F238E27FC236}">
                <a16:creationId xmlns:a16="http://schemas.microsoft.com/office/drawing/2014/main" id="{A7D70319-FF7D-8924-3F71-DEC9BA5464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63BF0D-3A06-1935-3F36-CB7280B26B50}"/>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40605037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9382F-A42A-84BC-9AFA-56A71964465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032860-5C4F-C607-39D1-22690D644A1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31DC765-3FF6-59FB-325F-7F065365BC7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7B6010-D77B-2E9C-4E86-4273CB58B3C7}"/>
              </a:ext>
            </a:extLst>
          </p:cNvPr>
          <p:cNvSpPr>
            <a:spLocks noGrp="1"/>
          </p:cNvSpPr>
          <p:nvPr>
            <p:ph type="dt" sz="half" idx="10"/>
          </p:nvPr>
        </p:nvSpPr>
        <p:spPr/>
        <p:txBody>
          <a:bodyPr/>
          <a:lstStyle/>
          <a:p>
            <a:fld id="{6FB95CD5-9F4A-5947-B4EE-38F990AD3F07}" type="datetimeFigureOut">
              <a:rPr lang="en-US" smtClean="0"/>
              <a:t>8/11/25</a:t>
            </a:fld>
            <a:endParaRPr lang="en-US"/>
          </a:p>
        </p:txBody>
      </p:sp>
      <p:sp>
        <p:nvSpPr>
          <p:cNvPr id="6" name="Footer Placeholder 5">
            <a:extLst>
              <a:ext uri="{FF2B5EF4-FFF2-40B4-BE49-F238E27FC236}">
                <a16:creationId xmlns:a16="http://schemas.microsoft.com/office/drawing/2014/main" id="{7645355B-36F6-C21E-9E04-5707DB94242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9E0895A-CE9C-A79F-746C-E9EBDFC51E69}"/>
              </a:ext>
            </a:extLst>
          </p:cNvPr>
          <p:cNvSpPr>
            <a:spLocks noGrp="1"/>
          </p:cNvSpPr>
          <p:nvPr>
            <p:ph type="sldNum" sz="quarter" idx="12"/>
          </p:nvPr>
        </p:nvSpPr>
        <p:spPr/>
        <p:txBody>
          <a:bodyPr/>
          <a:lstStyle/>
          <a:p>
            <a:fld id="{A46FADF2-ED35-0545-97AC-1DFC16D7DFE6}" type="slidenum">
              <a:rPr lang="en-US" smtClean="0"/>
              <a:t>‹#›</a:t>
            </a:fld>
            <a:endParaRPr lang="en-US"/>
          </a:p>
        </p:txBody>
      </p:sp>
    </p:spTree>
    <p:extLst>
      <p:ext uri="{BB962C8B-B14F-4D97-AF65-F5344CB8AC3E}">
        <p14:creationId xmlns:p14="http://schemas.microsoft.com/office/powerpoint/2010/main" val="25090902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1848A0-48F9-2C2E-062C-1B0DC68A3F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7811C3-B7D6-1EC4-0A2F-CEC0BCC230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E22C7E-132F-E0EA-C0FD-F29DCE14A6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FB95CD5-9F4A-5947-B4EE-38F990AD3F07}" type="datetimeFigureOut">
              <a:rPr lang="en-US" smtClean="0"/>
              <a:t>8/11/25</a:t>
            </a:fld>
            <a:endParaRPr lang="en-US"/>
          </a:p>
        </p:txBody>
      </p:sp>
      <p:sp>
        <p:nvSpPr>
          <p:cNvPr id="5" name="Footer Placeholder 4">
            <a:extLst>
              <a:ext uri="{FF2B5EF4-FFF2-40B4-BE49-F238E27FC236}">
                <a16:creationId xmlns:a16="http://schemas.microsoft.com/office/drawing/2014/main" id="{C7E7F5CE-EDCA-F567-5AC4-81C5C7BC64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C85540CE-5CFA-3948-2DFD-F4F176464C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46FADF2-ED35-0545-97AC-1DFC16D7DFE6}" type="slidenum">
              <a:rPr lang="en-US" smtClean="0"/>
              <a:t>‹#›</a:t>
            </a:fld>
            <a:endParaRPr lang="en-US"/>
          </a:p>
        </p:txBody>
      </p:sp>
    </p:spTree>
    <p:extLst>
      <p:ext uri="{BB962C8B-B14F-4D97-AF65-F5344CB8AC3E}">
        <p14:creationId xmlns:p14="http://schemas.microsoft.com/office/powerpoint/2010/main" val="4084718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3</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15249817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3971798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2068907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5611576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934255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4106027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7646699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6968891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3345677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95717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027169660"/>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543499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294072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44345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369244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3893007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8176032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48439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5995389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3252780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390438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10 </a:t>
            </a:r>
          </a:p>
        </p:txBody>
      </p:sp>
      <p:pic>
        <p:nvPicPr>
          <p:cNvPr id="27" name="Audio 26">
            <a:extLst>
              <a:ext uri="{FF2B5EF4-FFF2-40B4-BE49-F238E27FC236}">
                <a16:creationId xmlns:a16="http://schemas.microsoft.com/office/drawing/2014/main" id="{57201543-9595-9B86-A17D-8BBEB8694DC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1124140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708003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492208236"/>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2</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10</a:t>
            </a:r>
          </a:p>
        </p:txBody>
      </p:sp>
      <p:pic>
        <p:nvPicPr>
          <p:cNvPr id="18" name="Audio 17">
            <a:extLst>
              <a:ext uri="{FF2B5EF4-FFF2-40B4-BE49-F238E27FC236}">
                <a16:creationId xmlns:a16="http://schemas.microsoft.com/office/drawing/2014/main" id="{79409E6B-5119-E056-E12D-32DCCC1AED3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35906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407.9153"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3</vt:lpstr>
      <vt:lpstr>PowerPoint Presentation</vt:lpstr>
      <vt:lpstr>5 x 2 10 </vt:lpstr>
      <vt:lpstr>5 x 2  </vt:lpstr>
      <vt:lpstr>7 x 7 49 </vt:lpstr>
      <vt:lpstr>7 x 7  </vt:lpstr>
      <vt:lpstr>6 x 9 54 </vt:lpstr>
      <vt:lpstr>6 x 9  </vt:lpstr>
      <vt:lpstr>2 x 8 16 </vt:lpstr>
      <vt:lpstr>2 x 8  </vt:lpstr>
      <vt:lpstr>7 x 7  </vt:lpstr>
      <vt:lpstr>2 x 8  </vt:lpstr>
      <vt:lpstr>6 x 9  </vt:lpstr>
      <vt:lpstr>5 x 2  </vt:lpstr>
      <vt:lpstr>6 x 9  </vt:lpstr>
      <vt:lpstr>5 x 2  </vt:lpstr>
      <vt:lpstr>2 x 8  </vt:lpstr>
      <vt:lpstr>7 x 7  </vt:lpstr>
      <vt:lpstr>2 x 8  </vt:lpstr>
      <vt:lpstr>6 x 9  </vt:lpstr>
      <vt:lpstr>7 x 7  </vt:lpstr>
      <vt:lpstr>5 x 2  </vt:lpstr>
      <vt:lpstr>7 x 7  </vt:lpstr>
      <vt:lpstr>5 x 2  </vt:lpstr>
      <vt:lpstr>6 x 9  </vt:lpstr>
      <vt:lpstr>2 x 8  </vt:lpstr>
      <vt:lpstr>5 x 2  </vt:lpstr>
      <vt:lpstr>7 x 7  </vt:lpstr>
      <vt:lpstr>2 x 8  </vt:lpstr>
      <vt:lpstr>6 x 9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2025-08-11T13:07:25Z</dcterms:created>
  <dcterms:modified xsi:type="dcterms:W3CDTF">2025-08-11T13:27:10Z</dcterms:modified>
</cp:coreProperties>
</file>