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C1901-AA36-D4CD-62BA-BE1173A6D45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E0A797-15AC-D5EC-ED9B-82816A76220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55AEEB-75B5-3CEE-B042-C6F70902E3BB}"/>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E76170D9-43D1-16C0-6685-C7CD400405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FD69E1-70C9-6DB4-5C03-C2DFEC0A9188}"/>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3014372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81B66-5E36-E4AD-61B4-8B73F17CE72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921A42-E771-CDD5-5333-172856B24E6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2A52FF-7B20-EAC3-E450-000927107A1B}"/>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D6AE0871-0C67-90EB-096C-4DAE68DA6D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47B776-8F6F-4124-B664-B867A5A214EB}"/>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31563278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C54287-87A3-B845-01DE-13ACCF895A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966A0B-5789-18C5-FC14-EF9A77F0612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6CDC3B-D51A-E417-C130-64F5A9BA4681}"/>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BDD47062-35B3-D57E-1094-0F8E3F086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4398E8-6F5D-F424-6F94-9BB160F2083C}"/>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2520570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0E027-3C8D-0995-A17D-49933AB62F7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4260EE-6698-662E-C884-6F7B15C544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369353-8F92-6131-2283-CD5275AA2F5E}"/>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FC5C3366-AC60-3F62-FC1D-DC51E856F1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D88917-4E71-1FA8-AC94-DCA9A93A7232}"/>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762559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53FB1-43AF-7EEA-8C0C-C7B3D8662A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2DE578A-B008-659C-05B4-F314891180F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D0220B-B308-9CF6-C648-CC72E0A07797}"/>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61BB0A22-827D-7AAD-18E2-81AF55C7C0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649FB5-4067-82B7-A3C6-BBD5128B7517}"/>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4262986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7BD3E-2B7E-CCE9-D5E3-168067F6E7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3BA805-B92F-C8C8-70C3-14E2719BB6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E14A0D-4461-14BC-3826-CDBA8B70532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92343-FAB1-CF1B-D33F-B4AE121DDC8B}"/>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6" name="Footer Placeholder 5">
            <a:extLst>
              <a:ext uri="{FF2B5EF4-FFF2-40B4-BE49-F238E27FC236}">
                <a16:creationId xmlns:a16="http://schemas.microsoft.com/office/drawing/2014/main" id="{A61A2D54-790E-3F0E-8BC0-3075A89DF4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CBB3A3-F681-F90C-E9B7-33A6A1B52FD1}"/>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425468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9A7B1-2C70-CAF7-90CC-0D0CB34617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796259-ED00-7849-1B30-BFFA87849D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BD038A-73B6-5402-C96D-5392902389D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709809A-68F9-365E-1AF0-91B8AD1631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41D4BFB-6D14-D2F3-4770-7BA0CF7A167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14F233-1210-B556-1952-38E2E28688C7}"/>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8" name="Footer Placeholder 7">
            <a:extLst>
              <a:ext uri="{FF2B5EF4-FFF2-40B4-BE49-F238E27FC236}">
                <a16:creationId xmlns:a16="http://schemas.microsoft.com/office/drawing/2014/main" id="{54D1D1EB-7CC5-724B-6633-34EDE1CFC5B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02215F-641B-5B94-9E76-F560ECDB41DA}"/>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288996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163632-C45B-7751-C4F9-9E4D40F02B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B4FBBF8-3036-575D-40DD-49711EFA61A5}"/>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4" name="Footer Placeholder 3">
            <a:extLst>
              <a:ext uri="{FF2B5EF4-FFF2-40B4-BE49-F238E27FC236}">
                <a16:creationId xmlns:a16="http://schemas.microsoft.com/office/drawing/2014/main" id="{63B15FFC-0040-71D1-7C26-5F53CC4C18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BE4C42-8910-35F0-3453-4B16F4FD72D8}"/>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2196708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A0B039-8391-B777-1987-B2B1B9918260}"/>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3" name="Footer Placeholder 2">
            <a:extLst>
              <a:ext uri="{FF2B5EF4-FFF2-40B4-BE49-F238E27FC236}">
                <a16:creationId xmlns:a16="http://schemas.microsoft.com/office/drawing/2014/main" id="{7A358843-7E2D-415D-1275-C7736ACB746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1E3E40-E818-9F40-5831-F0A37C6FF6A1}"/>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3983775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ECD48-8516-C848-5CC5-B20A554161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DADD6A-EB85-3653-FDC7-0F996DCD3B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91AFA7C-828A-E2F6-6EC7-3C702DE1BA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5C6676-FF82-344A-2F60-D03E02D4F3B9}"/>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6" name="Footer Placeholder 5">
            <a:extLst>
              <a:ext uri="{FF2B5EF4-FFF2-40B4-BE49-F238E27FC236}">
                <a16:creationId xmlns:a16="http://schemas.microsoft.com/office/drawing/2014/main" id="{3FC27345-30AE-7E32-0B91-9A72B5CA2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32DF21-D4CA-8C12-0E4C-26EC27C0022B}"/>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3932703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F4203-33B4-7E3A-5387-D0A2AF5158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782AA0-CBA6-E331-EDBB-B0791AD5766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3412163-9D45-666A-E141-9A5D0E0925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38953C-DD88-1B90-4F03-2EE2410997DD}"/>
              </a:ext>
            </a:extLst>
          </p:cNvPr>
          <p:cNvSpPr>
            <a:spLocks noGrp="1"/>
          </p:cNvSpPr>
          <p:nvPr>
            <p:ph type="dt" sz="half" idx="10"/>
          </p:nvPr>
        </p:nvSpPr>
        <p:spPr/>
        <p:txBody>
          <a:bodyPr/>
          <a:lstStyle/>
          <a:p>
            <a:fld id="{2A1114B8-5BFF-BB45-A426-4A9F063C8282}" type="datetimeFigureOut">
              <a:rPr lang="en-US" smtClean="0"/>
              <a:t>8/11/25</a:t>
            </a:fld>
            <a:endParaRPr lang="en-US"/>
          </a:p>
        </p:txBody>
      </p:sp>
      <p:sp>
        <p:nvSpPr>
          <p:cNvPr id="6" name="Footer Placeholder 5">
            <a:extLst>
              <a:ext uri="{FF2B5EF4-FFF2-40B4-BE49-F238E27FC236}">
                <a16:creationId xmlns:a16="http://schemas.microsoft.com/office/drawing/2014/main" id="{76A07A7D-529E-FFDB-65AE-54106CD8B1D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EA795-61B1-B909-6828-469AD8260775}"/>
              </a:ext>
            </a:extLst>
          </p:cNvPr>
          <p:cNvSpPr>
            <a:spLocks noGrp="1"/>
          </p:cNvSpPr>
          <p:nvPr>
            <p:ph type="sldNum" sz="quarter" idx="12"/>
          </p:nvPr>
        </p:nvSpPr>
        <p:spPr/>
        <p:txBody>
          <a:bodyPr/>
          <a:lstStyle/>
          <a:p>
            <a:fld id="{B5B2488C-8960-4945-8A50-C98BA83D964B}" type="slidenum">
              <a:rPr lang="en-US" smtClean="0"/>
              <a:t>‹#›</a:t>
            </a:fld>
            <a:endParaRPr lang="en-US"/>
          </a:p>
        </p:txBody>
      </p:sp>
    </p:spTree>
    <p:extLst>
      <p:ext uri="{BB962C8B-B14F-4D97-AF65-F5344CB8AC3E}">
        <p14:creationId xmlns:p14="http://schemas.microsoft.com/office/powerpoint/2010/main" val="538844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4EE1AAF-5903-4672-EAFB-798E0C6257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E9E218-29D8-3A63-F45E-190DF4A14ED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67D39D-13EB-3CC3-CD21-A210F037F0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A1114B8-5BFF-BB45-A426-4A9F063C8282}" type="datetimeFigureOut">
              <a:rPr lang="en-US" smtClean="0"/>
              <a:t>8/11/25</a:t>
            </a:fld>
            <a:endParaRPr lang="en-US"/>
          </a:p>
        </p:txBody>
      </p:sp>
      <p:sp>
        <p:nvSpPr>
          <p:cNvPr id="5" name="Footer Placeholder 4">
            <a:extLst>
              <a:ext uri="{FF2B5EF4-FFF2-40B4-BE49-F238E27FC236}">
                <a16:creationId xmlns:a16="http://schemas.microsoft.com/office/drawing/2014/main" id="{89B558CD-7393-B0A0-334C-E7A7D70470F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4299228-9DE4-C4FD-2875-2C6CD6C6C9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5B2488C-8960-4945-8A50-C98BA83D964B}" type="slidenum">
              <a:rPr lang="en-US" smtClean="0"/>
              <a:t>‹#›</a:t>
            </a:fld>
            <a:endParaRPr lang="en-US"/>
          </a:p>
        </p:txBody>
      </p:sp>
    </p:spTree>
    <p:extLst>
      <p:ext uri="{BB962C8B-B14F-4D97-AF65-F5344CB8AC3E}">
        <p14:creationId xmlns:p14="http://schemas.microsoft.com/office/powerpoint/2010/main" val="23525361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15</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15</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2025-08-11T14:13:24Z</dcterms:created>
  <dcterms:modified xsi:type="dcterms:W3CDTF">2025-08-11T14:14:13Z</dcterms:modified>
</cp:coreProperties>
</file>