
<file path=[Content_Types].xml><?xml version="1.0" encoding="utf-8"?>
<Types xmlns="http://schemas.openxmlformats.org/package/2006/content-types">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45" r:id="rId2"/>
    <p:sldId id="346" r:id="rId3"/>
    <p:sldId id="319" r:id="rId4"/>
    <p:sldId id="320" r:id="rId5"/>
    <p:sldId id="265" r:id="rId6"/>
    <p:sldId id="266" r:id="rId7"/>
    <p:sldId id="315" r:id="rId8"/>
    <p:sldId id="316" r:id="rId9"/>
    <p:sldId id="323" r:id="rId10"/>
    <p:sldId id="324" r:id="rId11"/>
    <p:sldId id="349" r:id="rId12"/>
    <p:sldId id="350" r:id="rId13"/>
    <p:sldId id="351" r:id="rId14"/>
    <p:sldId id="352" r:id="rId15"/>
    <p:sldId id="353" r:id="rId16"/>
    <p:sldId id="354" r:id="rId17"/>
    <p:sldId id="355" r:id="rId18"/>
    <p:sldId id="356" r:id="rId19"/>
    <p:sldId id="357" r:id="rId20"/>
    <p:sldId id="358" r:id="rId21"/>
    <p:sldId id="359" r:id="rId22"/>
    <p:sldId id="360" r:id="rId23"/>
    <p:sldId id="361" r:id="rId24"/>
    <p:sldId id="362" r:id="rId25"/>
    <p:sldId id="363" r:id="rId26"/>
    <p:sldId id="364" r:id="rId27"/>
    <p:sldId id="365" r:id="rId28"/>
    <p:sldId id="366" r:id="rId29"/>
    <p:sldId id="367" r:id="rId30"/>
    <p:sldId id="368" r:id="rId31"/>
    <p:sldId id="348"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555"/>
    <p:restoredTop sz="91429"/>
  </p:normalViewPr>
  <p:slideViewPr>
    <p:cSldViewPr snapToGrid="0">
      <p:cViewPr varScale="1">
        <p:scale>
          <a:sx n="41" d="100"/>
          <a:sy n="41" d="100"/>
        </p:scale>
        <p:origin x="856"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B642-A951-62C2-1CAA-8BF98DC372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7A4E5E0-6C19-4C88-3F2F-726629040B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CB1B52E-CC4D-3C83-CC3D-BDD6DBBBEAC9}"/>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27E9A0FC-0680-08A1-AE01-4CFA0DBA72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5F95C5-1A3E-C541-DBF0-EDE4E0327FE9}"/>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113454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45F3D-B446-CC5A-33F4-8225CCD136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EA58819-0F13-3169-53F1-7F06A5E5D6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B5CAC6-1D0D-9C4A-26AC-670938B3527D}"/>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74A6307A-B6E6-02A2-45B8-8B7B15D646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63DD52-0263-F6A2-4F06-E353268BEC6E}"/>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42696922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0B0290A-90E2-482A-42AB-03718D426B5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BC6D57A-A23D-E30D-5FD3-F4B31A7F5CF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93938F-946A-4082-9006-F0E3CE136C43}"/>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0A681627-9166-DE48-0BBD-5E3268F72B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85B7DF-2DBF-5CAD-CE15-151BE2F2B23D}"/>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7794116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AC882-0D71-46B1-C0B7-06DA653805A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80B09A-A883-1672-F063-3E9E869ED70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362BE-2855-1145-0412-87EEB7983008}"/>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05698F6C-A08E-A2C3-0DF3-1612E09A27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F36E9B-075E-C8FD-33CD-B41889660FA7}"/>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3915671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32D69-90FA-9D46-9F40-E95811B3CF9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3783DE1-59B9-B910-83DD-F269E8BB2B7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ADFC3A-6109-5A92-D02D-71B6F7ACA6A5}"/>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24C9A9A5-474F-F04E-6B4C-D5CF3AEBD1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516791-802B-6A83-2DAC-993E8F252225}"/>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39501068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3101C-564B-9000-26F3-648C26DC1B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710DD3-5474-2A11-59F9-44BDD12663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DE46AA-7E62-8552-8BE7-7AA4E1E0F6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C402D94-7214-BE1F-84FD-F8E6277EB811}"/>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6" name="Footer Placeholder 5">
            <a:extLst>
              <a:ext uri="{FF2B5EF4-FFF2-40B4-BE49-F238E27FC236}">
                <a16:creationId xmlns:a16="http://schemas.microsoft.com/office/drawing/2014/main" id="{A65E989C-A98B-8E85-EC1C-D957DA9222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005BA7-2DF0-49F9-9506-44D953E2A586}"/>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2001757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F7F7C-A11C-4A2D-D746-0B24B8C160D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DA4AF98-EB93-FA5D-0386-F7C142DF67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2B9C8C-0AD3-CC4B-A4FD-73D03BC16B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F7D356-B052-392A-77D4-2F8CF083BB6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1CDDCAD-054F-1FE3-8EE0-A6F6337E0F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4B069A2-7344-8255-B638-E9D540474FDB}"/>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8" name="Footer Placeholder 7">
            <a:extLst>
              <a:ext uri="{FF2B5EF4-FFF2-40B4-BE49-F238E27FC236}">
                <a16:creationId xmlns:a16="http://schemas.microsoft.com/office/drawing/2014/main" id="{1E425AB5-95EA-0631-7444-860F80DFCB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673A4D-6E7B-A5B0-F050-8AD7CE824128}"/>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3290525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A1B2D-7E83-ADA3-E432-1F637896D0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95E763D-6ECB-3343-2A2C-78805A20DF34}"/>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4" name="Footer Placeholder 3">
            <a:extLst>
              <a:ext uri="{FF2B5EF4-FFF2-40B4-BE49-F238E27FC236}">
                <a16:creationId xmlns:a16="http://schemas.microsoft.com/office/drawing/2014/main" id="{096C9D03-9EAE-C0EB-2021-63C77B3F08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D06170-D148-DFC8-9B0A-D94E6754741E}"/>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4241008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A55DFD-B9FA-CE31-B2CB-4A2329C5BD4F}"/>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3" name="Footer Placeholder 2">
            <a:extLst>
              <a:ext uri="{FF2B5EF4-FFF2-40B4-BE49-F238E27FC236}">
                <a16:creationId xmlns:a16="http://schemas.microsoft.com/office/drawing/2014/main" id="{86C7D7CA-A1CA-EB52-686E-9C1FCE03841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27F8BF9-DD8C-44EA-3717-F3A88EAA46A7}"/>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32811717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EEF3F-CA25-A2EE-8C2A-8615DD70153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F19151-9729-0CAE-E693-D253CB8137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3CE68-FC62-91F3-E425-057A7A8E0E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86FBEC1-8253-6B5D-C754-1479903563AE}"/>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6" name="Footer Placeholder 5">
            <a:extLst>
              <a:ext uri="{FF2B5EF4-FFF2-40B4-BE49-F238E27FC236}">
                <a16:creationId xmlns:a16="http://schemas.microsoft.com/office/drawing/2014/main" id="{B8794293-09BD-52DA-20E6-53497B912A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9B2FC8-B955-73D4-CADF-28A708688181}"/>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2476200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84D1C-2B46-2125-6098-6248E9EEBC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DCD526-9505-7542-2B22-C39A4E336C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6E5A51-7323-5A40-03B2-4D1A12B6F4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8A653D8-B281-4D1B-C0AD-526BBECC8AE9}"/>
              </a:ext>
            </a:extLst>
          </p:cNvPr>
          <p:cNvSpPr>
            <a:spLocks noGrp="1"/>
          </p:cNvSpPr>
          <p:nvPr>
            <p:ph type="dt" sz="half" idx="10"/>
          </p:nvPr>
        </p:nvSpPr>
        <p:spPr/>
        <p:txBody>
          <a:bodyPr/>
          <a:lstStyle/>
          <a:p>
            <a:fld id="{F6DDB5B3-2465-684C-B6A6-BB4739FE346A}" type="datetimeFigureOut">
              <a:rPr lang="en-US" smtClean="0"/>
              <a:t>8/11/25</a:t>
            </a:fld>
            <a:endParaRPr lang="en-US"/>
          </a:p>
        </p:txBody>
      </p:sp>
      <p:sp>
        <p:nvSpPr>
          <p:cNvPr id="6" name="Footer Placeholder 5">
            <a:extLst>
              <a:ext uri="{FF2B5EF4-FFF2-40B4-BE49-F238E27FC236}">
                <a16:creationId xmlns:a16="http://schemas.microsoft.com/office/drawing/2014/main" id="{4D75E531-6D8D-3011-38B2-9789671565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82909B-304F-DDF5-7156-81E1F5C449B7}"/>
              </a:ext>
            </a:extLst>
          </p:cNvPr>
          <p:cNvSpPr>
            <a:spLocks noGrp="1"/>
          </p:cNvSpPr>
          <p:nvPr>
            <p:ph type="sldNum" sz="quarter" idx="12"/>
          </p:nvPr>
        </p:nvSpPr>
        <p:spPr/>
        <p:txBody>
          <a:bodyPr/>
          <a:lstStyle/>
          <a:p>
            <a:fld id="{E61774AE-6E60-7B4D-917B-34CA4205E17C}" type="slidenum">
              <a:rPr lang="en-US" smtClean="0"/>
              <a:t>‹#›</a:t>
            </a:fld>
            <a:endParaRPr lang="en-US"/>
          </a:p>
        </p:txBody>
      </p:sp>
    </p:spTree>
    <p:extLst>
      <p:ext uri="{BB962C8B-B14F-4D97-AF65-F5344CB8AC3E}">
        <p14:creationId xmlns:p14="http://schemas.microsoft.com/office/powerpoint/2010/main" val="1348608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553AD-AD25-B6EF-08F4-3BEA44A8EE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443FC85-01C8-0D0F-2785-F1C75F69219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F46023-BE88-222E-2877-A3EF9EFEF7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6DDB5B3-2465-684C-B6A6-BB4739FE346A}" type="datetimeFigureOut">
              <a:rPr lang="en-US" smtClean="0"/>
              <a:t>8/11/25</a:t>
            </a:fld>
            <a:endParaRPr lang="en-US"/>
          </a:p>
        </p:txBody>
      </p:sp>
      <p:sp>
        <p:nvSpPr>
          <p:cNvPr id="5" name="Footer Placeholder 4">
            <a:extLst>
              <a:ext uri="{FF2B5EF4-FFF2-40B4-BE49-F238E27FC236}">
                <a16:creationId xmlns:a16="http://schemas.microsoft.com/office/drawing/2014/main" id="{470D6F70-ADEF-7158-D7CB-5FBED00900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D461CD-95C3-FF0E-D5B3-35903D5FDC9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1774AE-6E60-7B4D-917B-34CA4205E17C}" type="slidenum">
              <a:rPr lang="en-US" smtClean="0"/>
              <a:t>‹#›</a:t>
            </a:fld>
            <a:endParaRPr lang="en-US"/>
          </a:p>
        </p:txBody>
      </p:sp>
    </p:spTree>
    <p:extLst>
      <p:ext uri="{BB962C8B-B14F-4D97-AF65-F5344CB8AC3E}">
        <p14:creationId xmlns:p14="http://schemas.microsoft.com/office/powerpoint/2010/main" val="1059320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9.m4a"/><Relationship Id="rId1" Type="http://schemas.openxmlformats.org/officeDocument/2006/relationships/audio" Target="NULL"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m4a"/><Relationship Id="rId1" Type="http://schemas.openxmlformats.org/officeDocument/2006/relationships/audio" Target="NULL" TargetMode="Externa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4a"/><Relationship Id="rId1" Type="http://schemas.openxmlformats.org/officeDocument/2006/relationships/audio" Target="NULL"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7.m4a"/><Relationship Id="rId1" Type="http://schemas.openxmlformats.org/officeDocument/2006/relationships/audio" Target="NULL" TargetMode="Externa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8.m4a"/><Relationship Id="rId1" Type="http://schemas.openxmlformats.org/officeDocument/2006/relationships/audio" Target="NULL"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1E6F9-48A4-0F48-121D-CA789C12D048}"/>
              </a:ext>
            </a:extLst>
          </p:cNvPr>
          <p:cNvSpPr>
            <a:spLocks noGrp="1"/>
          </p:cNvSpPr>
          <p:nvPr>
            <p:ph type="ctrTitle"/>
          </p:nvPr>
        </p:nvSpPr>
        <p:spPr>
          <a:xfrm>
            <a:off x="1603899" y="3181982"/>
            <a:ext cx="9144000" cy="2387600"/>
          </a:xfrm>
        </p:spPr>
        <p:txBody>
          <a:bodyPr>
            <a:normAutofit fontScale="90000"/>
          </a:bodyPr>
          <a:lstStyle/>
          <a:p>
            <a:r>
              <a:rPr lang="en-US" dirty="0"/>
              <a:t>Multiplication to 81</a:t>
            </a:r>
            <a:br>
              <a:rPr lang="en-US" dirty="0"/>
            </a:br>
            <a:br>
              <a:rPr lang="en-US" dirty="0"/>
            </a:br>
            <a:r>
              <a:rPr lang="en-US" dirty="0"/>
              <a:t>Lesson 7</a:t>
            </a:r>
          </a:p>
        </p:txBody>
      </p:sp>
      <p:pic>
        <p:nvPicPr>
          <p:cNvPr id="4" name="Picture 3">
            <a:extLst>
              <a:ext uri="{FF2B5EF4-FFF2-40B4-BE49-F238E27FC236}">
                <a16:creationId xmlns:a16="http://schemas.microsoft.com/office/drawing/2014/main" id="{5E43EB96-1EA1-4A1E-9C9A-92583C5F9E90}"/>
              </a:ext>
            </a:extLst>
          </p:cNvPr>
          <p:cNvPicPr>
            <a:picLocks noChangeAspect="1"/>
          </p:cNvPicPr>
          <p:nvPr/>
        </p:nvPicPr>
        <p:blipFill>
          <a:blip r:embed="rId2"/>
          <a:stretch>
            <a:fillRect/>
          </a:stretch>
        </p:blipFill>
        <p:spPr>
          <a:xfrm>
            <a:off x="834400" y="1480928"/>
            <a:ext cx="11021293" cy="1004820"/>
          </a:xfrm>
          <a:prstGeom prst="rect">
            <a:avLst/>
          </a:prstGeom>
        </p:spPr>
      </p:pic>
    </p:spTree>
    <p:extLst>
      <p:ext uri="{BB962C8B-B14F-4D97-AF65-F5344CB8AC3E}">
        <p14:creationId xmlns:p14="http://schemas.microsoft.com/office/powerpoint/2010/main" val="1971945548"/>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69968970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9931024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968907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506605805"/>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15647267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704590832"/>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2257620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5354407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612369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103602738"/>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C20D6E-FA57-529D-1DC8-ADE872B24B13}"/>
              </a:ext>
            </a:extLst>
          </p:cNvPr>
          <p:cNvSpPr txBox="1"/>
          <p:nvPr/>
        </p:nvSpPr>
        <p:spPr>
          <a:xfrm>
            <a:off x="1094678" y="1366897"/>
            <a:ext cx="10002644" cy="2554545"/>
          </a:xfrm>
          <a:prstGeom prst="rect">
            <a:avLst/>
          </a:prstGeom>
          <a:noFill/>
        </p:spPr>
        <p:txBody>
          <a:bodyPr wrap="square" rtlCol="0">
            <a:spAutoFit/>
          </a:bodyPr>
          <a:lstStyle/>
          <a:p>
            <a:pPr algn="ctr"/>
            <a:endParaRPr lang="en-US" sz="3200" b="0" i="0" u="none" strike="noStrike" dirty="0">
              <a:solidFill>
                <a:srgbClr val="212121"/>
              </a:solidFill>
              <a:effectLst/>
              <a:latin typeface="Calibri" panose="020F0502020204030204" pitchFamily="34" charset="0"/>
            </a:endParaRPr>
          </a:p>
          <a:p>
            <a:pPr algn="ctr"/>
            <a:r>
              <a:rPr lang="en-US" sz="3200" b="0" i="0" u="none" strike="noStrike" dirty="0">
                <a:solidFill>
                  <a:srgbClr val="212121"/>
                </a:solidFill>
                <a:effectLst/>
                <a:latin typeface="Calibri" panose="020F0502020204030204" pitchFamily="34" charset="0"/>
              </a:rPr>
              <a:t> Math problems and answers will </a:t>
            </a:r>
            <a:r>
              <a:rPr lang="en-US" sz="3200" dirty="0">
                <a:solidFill>
                  <a:srgbClr val="212121"/>
                </a:solidFill>
                <a:latin typeface="Calibri" panose="020F0502020204030204" pitchFamily="34" charset="0"/>
              </a:rPr>
              <a:t>be presented by </a:t>
            </a:r>
            <a:r>
              <a:rPr lang="en-US" sz="3200" b="0" i="0" u="none" strike="noStrike" dirty="0">
                <a:solidFill>
                  <a:srgbClr val="212121"/>
                </a:solidFill>
                <a:effectLst/>
                <a:latin typeface="Calibri" panose="020F0502020204030204" pitchFamily="34" charset="0"/>
              </a:rPr>
              <a:t>the smartboard. It is your job to beat the smartboard and write down the answer before it is given. Let’s get started. Ready. Begin.</a:t>
            </a:r>
            <a:endParaRPr lang="en-US" sz="3200" dirty="0"/>
          </a:p>
        </p:txBody>
      </p:sp>
      <p:pic>
        <p:nvPicPr>
          <p:cNvPr id="9" name="Audio 8">
            <a:extLst>
              <a:ext uri="{FF2B5EF4-FFF2-40B4-BE49-F238E27FC236}">
                <a16:creationId xmlns:a16="http://schemas.microsoft.com/office/drawing/2014/main" id="{9A0A7FB4-3A5D-ACC2-CD88-A67A37B1FE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589975358"/>
      </p:ext>
    </p:extLst>
  </p:cSld>
  <p:clrMapOvr>
    <a:masterClrMapping/>
  </p:clrMapOvr>
  <mc:AlternateContent xmlns:mc="http://schemas.openxmlformats.org/markup-compatibility/2006" xmlns:p14="http://schemas.microsoft.com/office/powerpoint/2010/main">
    <mc:Choice Requires="p14">
      <p:transition p14:dur="0" advClick="0" advTm="11317"/>
    </mc:Choice>
    <mc:Fallback xmlns="">
      <p:transition advClick="0" advTm="113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83823923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4177915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6036282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7636189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59629390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78175549"/>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742771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18237991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4403002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87844-03D3-B573-B664-7ACCBA8250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9B76DE-D6DD-D9C1-9F50-E7F066F053DB}"/>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B525A2C1-4012-6186-EE7D-34EA7FE19F14}"/>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24</a:t>
            </a:r>
          </a:p>
        </p:txBody>
      </p:sp>
      <p:pic>
        <p:nvPicPr>
          <p:cNvPr id="10" name="Audio 9">
            <a:extLst>
              <a:ext uri="{FF2B5EF4-FFF2-40B4-BE49-F238E27FC236}">
                <a16:creationId xmlns:a16="http://schemas.microsoft.com/office/drawing/2014/main" id="{56EEA73C-9BB2-CBBC-53E1-BDD04324BD3D}"/>
              </a:ext>
            </a:extLst>
          </p:cNvPr>
          <p:cNvPicPr>
            <a:picLocks noChangeAspect="1"/>
          </p:cNvPicPr>
          <p:nvPr>
            <a:audioFile r:link="rId1"/>
            <p:extLst>
              <p:ext uri="{DAA4B4D4-6D71-4841-9C94-3DE7FCFB9230}">
                <p14:media xmlns:p14="http://schemas.microsoft.com/office/powerpoint/2010/main" r:embed="rId2">
                  <p14:trim st="102.6398"/>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660609063"/>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AE74A-3AA3-3C19-4701-F83C743486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98EA5B-7983-2C41-7F9B-875D893F92DF}"/>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15 </a:t>
            </a:r>
          </a:p>
        </p:txBody>
      </p:sp>
      <p:pic>
        <p:nvPicPr>
          <p:cNvPr id="8" name="Audio 7">
            <a:extLst>
              <a:ext uri="{FF2B5EF4-FFF2-40B4-BE49-F238E27FC236}">
                <a16:creationId xmlns:a16="http://schemas.microsoft.com/office/drawing/2014/main" id="{27DCBD41-CDDE-27E2-5760-5AB08F1BCCCB}"/>
              </a:ext>
            </a:extLst>
          </p:cNvPr>
          <p:cNvPicPr>
            <a:picLocks noChangeAspect="1"/>
          </p:cNvPicPr>
          <p:nvPr>
            <a:audioFile r:link="rId1"/>
            <p:extLst>
              <p:ext uri="{DAA4B4D4-6D71-4841-9C94-3DE7FCFB9230}">
                <p14:media xmlns:p14="http://schemas.microsoft.com/office/powerpoint/2010/main" r:embed="rId2">
                  <p14:trim st="151.7976" end="131.524"/>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43885089"/>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307412387"/>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EC365A-19A8-AD11-95EA-2775DA903D9B}"/>
              </a:ext>
            </a:extLst>
          </p:cNvPr>
          <p:cNvSpPr>
            <a:spLocks noGrp="1"/>
          </p:cNvSpPr>
          <p:nvPr>
            <p:ph idx="1"/>
          </p:nvPr>
        </p:nvSpPr>
        <p:spPr>
          <a:xfrm>
            <a:off x="647700" y="509451"/>
            <a:ext cx="10896600" cy="5589134"/>
          </a:xfrm>
        </p:spPr>
        <p:txBody>
          <a:bodyPr>
            <a:normAutofit fontScale="25000" lnSpcReduction="20000"/>
          </a:bodyPr>
          <a:lstStyle/>
          <a:p>
            <a:pPr marL="0" indent="0" algn="ctr">
              <a:lnSpc>
                <a:spcPct val="120000"/>
              </a:lnSpc>
              <a:buNone/>
            </a:pPr>
            <a:r>
              <a:rPr lang="en-US" sz="12800" dirty="0">
                <a:latin typeface="Times New Roman" panose="02020603050405020304" pitchFamily="18" charset="0"/>
                <a:cs typeface="Times New Roman" panose="02020603050405020304" pitchFamily="18" charset="0"/>
              </a:rPr>
              <a:t>Now it is time to complete as many problems you can. You will have 1 minute. Ready. Begin.</a:t>
            </a:r>
          </a:p>
          <a:p>
            <a:pPr marL="0" indent="0" algn="ctr">
              <a:lnSpc>
                <a:spcPct val="120000"/>
              </a:lnSpc>
              <a:buNone/>
            </a:pPr>
            <a:endParaRPr lang="en-US" sz="12800" dirty="0">
              <a:latin typeface="Times New Roman" panose="02020603050405020304" pitchFamily="18" charset="0"/>
              <a:cs typeface="Times New Roman" panose="02020603050405020304" pitchFamily="18" charset="0"/>
            </a:endParaRPr>
          </a:p>
          <a:p>
            <a:pPr marL="0" indent="0" algn="ctr">
              <a:lnSpc>
                <a:spcPct val="120000"/>
              </a:lnSpc>
              <a:buNone/>
            </a:pPr>
            <a:r>
              <a:rPr lang="en-US" sz="12800" dirty="0">
                <a:latin typeface="Times New Roman" panose="02020603050405020304" pitchFamily="18" charset="0"/>
                <a:cs typeface="Times New Roman" panose="02020603050405020304" pitchFamily="18" charset="0"/>
              </a:rPr>
              <a:t>Stop! Now it is time to see if you beat yesterday’s score! Count the number of problems you completed and write it at the bottom of the page. Once this is done compare it to the number at the top of your page. If you beat yesterday’s score, awesome job, if not, try to beat it tomorrow! One last thing, write todays score on tomorrows facts on fire page. You will compare how many problems you do tomorrow to this score to see if you got a better score</a:t>
            </a:r>
            <a:r>
              <a:rPr lang="en-US" sz="14400" dirty="0">
                <a:latin typeface="Times New Roman" panose="02020603050405020304" pitchFamily="18" charset="0"/>
                <a:cs typeface="Times New Roman" panose="02020603050405020304" pitchFamily="18" charset="0"/>
              </a:rPr>
              <a:t>.</a:t>
            </a:r>
          </a:p>
          <a:p>
            <a:endParaRPr lang="en-US" dirty="0"/>
          </a:p>
        </p:txBody>
      </p:sp>
      <p:pic>
        <p:nvPicPr>
          <p:cNvPr id="15" name="Audio 14">
            <a:extLst>
              <a:ext uri="{FF2B5EF4-FFF2-40B4-BE49-F238E27FC236}">
                <a16:creationId xmlns:a16="http://schemas.microsoft.com/office/drawing/2014/main" id="{2EE84EB5-8D51-E402-37F6-780A6CD51F4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241118567"/>
      </p:ext>
    </p:extLst>
  </p:cSld>
  <p:clrMapOvr>
    <a:masterClrMapping/>
  </p:clrMapOvr>
  <mc:AlternateContent xmlns:mc="http://schemas.openxmlformats.org/markup-compatibility/2006" xmlns:p14="http://schemas.microsoft.com/office/powerpoint/2010/main">
    <mc:Choice Requires="p14">
      <p:transition spd="slow" p14:dur="2000" advTm="115939"/>
    </mc:Choice>
    <mc:Fallback xmlns="">
      <p:transition spd="slow" advTm="11593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F18A9-08BA-B478-054A-00EF7C4EBF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3CE396-46F9-0BD9-019C-E63D36293F95}"/>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5</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3</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CDFC7B83-E5B6-44A9-2D53-49A193565DE8}"/>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15</a:t>
            </a:r>
          </a:p>
        </p:txBody>
      </p:sp>
      <p:pic>
        <p:nvPicPr>
          <p:cNvPr id="12" name="Audio 11">
            <a:extLst>
              <a:ext uri="{FF2B5EF4-FFF2-40B4-BE49-F238E27FC236}">
                <a16:creationId xmlns:a16="http://schemas.microsoft.com/office/drawing/2014/main" id="{44D0962B-E1BC-67AA-DC7F-285837297AA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1032006236"/>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2"/>
                </p:tgtEl>
              </p:cMediaNode>
            </p:audio>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42 </a:t>
            </a:r>
          </a:p>
        </p:txBody>
      </p:sp>
      <p:pic>
        <p:nvPicPr>
          <p:cNvPr id="18" name="Audio 17">
            <a:extLst>
              <a:ext uri="{FF2B5EF4-FFF2-40B4-BE49-F238E27FC236}">
                <a16:creationId xmlns:a16="http://schemas.microsoft.com/office/drawing/2014/main" id="{8F4339EF-01A9-02A8-CDCF-6DBF346BDF2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4056245324"/>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2C51F-6C27-85EA-A185-50E4AC002DD6}"/>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6</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7</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869636F7-2918-FE4F-0CBD-85C9079ECD12}"/>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42</a:t>
            </a:r>
          </a:p>
        </p:txBody>
      </p:sp>
      <p:pic>
        <p:nvPicPr>
          <p:cNvPr id="17" name="Audio 16">
            <a:extLst>
              <a:ext uri="{FF2B5EF4-FFF2-40B4-BE49-F238E27FC236}">
                <a16:creationId xmlns:a16="http://schemas.microsoft.com/office/drawing/2014/main" id="{39057289-2FC5-4B53-F7AF-0696EBFCCE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3815460220"/>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7"/>
                </p:tgtEl>
              </p:cMediaNode>
            </p:audio>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C9759-49CA-E03E-1911-383EF16D723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FB712C-D536-EA6A-47F9-758B2B1BDE07}"/>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36 </a:t>
            </a:r>
          </a:p>
        </p:txBody>
      </p:sp>
      <p:pic>
        <p:nvPicPr>
          <p:cNvPr id="12" name="Audio 11">
            <a:extLst>
              <a:ext uri="{FF2B5EF4-FFF2-40B4-BE49-F238E27FC236}">
                <a16:creationId xmlns:a16="http://schemas.microsoft.com/office/drawing/2014/main" id="{06001C08-006D-9542-9543-4D7B9D0456B5}"/>
              </a:ext>
            </a:extLst>
          </p:cNvPr>
          <p:cNvPicPr>
            <a:picLocks noChangeAspect="1"/>
          </p:cNvPicPr>
          <p:nvPr>
            <a:audioFile r:link="rId1"/>
            <p:extLst>
              <p:ext uri="{DAA4B4D4-6D71-4841-9C94-3DE7FCFB9230}">
                <p14:media xmlns:p14="http://schemas.microsoft.com/office/powerpoint/2010/main" r:embed="rId2">
                  <p14:trim st="130.7252" end="707.250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88591511"/>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78C136-EF3A-0D98-FAE0-B0546E05F2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2C71CF-02CC-4F22-DD50-23C800E5913D}"/>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9</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4</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 </a:t>
            </a:r>
          </a:p>
        </p:txBody>
      </p:sp>
      <p:sp>
        <p:nvSpPr>
          <p:cNvPr id="3" name="TextBox 2">
            <a:extLst>
              <a:ext uri="{FF2B5EF4-FFF2-40B4-BE49-F238E27FC236}">
                <a16:creationId xmlns:a16="http://schemas.microsoft.com/office/drawing/2014/main" id="{E5DF2E4D-C58C-230D-0356-1626F2CABB3A}"/>
              </a:ext>
            </a:extLst>
          </p:cNvPr>
          <p:cNvSpPr txBox="1"/>
          <p:nvPr/>
        </p:nvSpPr>
        <p:spPr>
          <a:xfrm>
            <a:off x="5068784" y="4098450"/>
            <a:ext cx="2054431" cy="2215991"/>
          </a:xfrm>
          <a:prstGeom prst="rect">
            <a:avLst/>
          </a:prstGeom>
          <a:noFill/>
        </p:spPr>
        <p:txBody>
          <a:bodyPr wrap="square" rtlCol="0">
            <a:spAutoFit/>
          </a:bodyPr>
          <a:lstStyle/>
          <a:p>
            <a:r>
              <a:rPr lang="en-US" sz="13800" dirty="0">
                <a:latin typeface="Times New Roman" panose="02020603050405020304" pitchFamily="18" charset="0"/>
                <a:cs typeface="Times New Roman" panose="02020603050405020304" pitchFamily="18" charset="0"/>
              </a:rPr>
              <a:t>36</a:t>
            </a:r>
          </a:p>
        </p:txBody>
      </p:sp>
      <p:pic>
        <p:nvPicPr>
          <p:cNvPr id="11" name="Audio 10">
            <a:extLst>
              <a:ext uri="{FF2B5EF4-FFF2-40B4-BE49-F238E27FC236}">
                <a16:creationId xmlns:a16="http://schemas.microsoft.com/office/drawing/2014/main" id="{97396894-36F1-00EB-F28B-8A8FCB485CC4}"/>
              </a:ext>
            </a:extLst>
          </p:cNvPr>
          <p:cNvPicPr>
            <a:picLocks noChangeAspect="1"/>
          </p:cNvPicPr>
          <p:nvPr>
            <a:audioFile r:link="rId1"/>
            <p:extLst>
              <p:ext uri="{DAA4B4D4-6D71-4841-9C94-3DE7FCFB9230}">
                <p14:media xmlns:p14="http://schemas.microsoft.com/office/powerpoint/2010/main" r:embed="rId2">
                  <p14:trim end="80.13549999999999"/>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544262214"/>
      </p:ext>
    </p:extLst>
  </p:cSld>
  <p:clrMapOvr>
    <a:masterClrMapping/>
  </p:clrMapOvr>
  <mc:AlternateContent xmlns:mc="http://schemas.openxmlformats.org/markup-compatibility/2006" xmlns:p14="http://schemas.microsoft.com/office/powerpoint/2010/main">
    <mc:Choice Requires="p14">
      <p:transition spd="slow" p14:dur="2000" advClick="0" advTm="6000"/>
    </mc:Choice>
    <mc:Fallback xmlns="">
      <p:transition spd="slow"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1" presetClass="entr" presetSubtype="0" fill="hold" grpId="0" nodeType="withEffect">
                                  <p:stCondLst>
                                    <p:cond delay="400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9" fill="hold" display="0">
                  <p:stCondLst>
                    <p:cond delay="indefinite"/>
                  </p:stCondLst>
                  <p:endCondLst>
                    <p:cond evt="onStopAudio" delay="0">
                      <p:tgtEl>
                        <p:sldTgt/>
                      </p:tgtEl>
                    </p:cond>
                  </p:endCondLst>
                </p:cTn>
                <p:tgtEl>
                  <p:spTgt spid="11"/>
                </p:tgtEl>
              </p:cMediaNode>
            </p:audio>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7284C-1A85-0E46-5BB2-8990B2D11C8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6B3D7-B97E-02E2-59C8-077ABD5B974C}"/>
              </a:ext>
            </a:extLst>
          </p:cNvPr>
          <p:cNvSpPr>
            <a:spLocks noGrp="1"/>
          </p:cNvSpPr>
          <p:nvPr>
            <p:ph type="title"/>
          </p:nvPr>
        </p:nvSpPr>
        <p:spPr>
          <a:xfrm>
            <a:off x="4311106" y="2766218"/>
            <a:ext cx="2727957" cy="1325563"/>
          </a:xfrm>
        </p:spPr>
        <p:txBody>
          <a:bodyPr>
            <a:noAutofit/>
          </a:bodyPr>
          <a:lstStyle/>
          <a:p>
            <a:pPr algn="r"/>
            <a:r>
              <a:rPr lang="en-US" sz="13800" dirty="0">
                <a:latin typeface="Times New Roman" panose="02020603050405020304" pitchFamily="18" charset="0"/>
                <a:cs typeface="Times New Roman" panose="02020603050405020304" pitchFamily="18" charset="0"/>
              </a:rPr>
              <a:t>3</a:t>
            </a:r>
            <a:br>
              <a:rPr lang="en-US" sz="13800" dirty="0">
                <a:latin typeface="Times New Roman" panose="02020603050405020304" pitchFamily="18" charset="0"/>
                <a:cs typeface="Times New Roman" panose="02020603050405020304" pitchFamily="18" charset="0"/>
              </a:rPr>
            </a:br>
            <a:r>
              <a:rPr lang="en-US" sz="13800" u="sng" dirty="0">
                <a:latin typeface="Times New Roman" panose="02020603050405020304" pitchFamily="18" charset="0"/>
                <a:cs typeface="Times New Roman" panose="02020603050405020304" pitchFamily="18" charset="0"/>
              </a:rPr>
              <a:t>x 8</a:t>
            </a:r>
            <a:br>
              <a:rPr lang="en-US" sz="13800" u="sng" dirty="0">
                <a:latin typeface="Times New Roman" panose="02020603050405020304" pitchFamily="18" charset="0"/>
                <a:cs typeface="Times New Roman" panose="02020603050405020304" pitchFamily="18" charset="0"/>
              </a:rPr>
            </a:br>
            <a:r>
              <a:rPr lang="en-US" sz="13800" dirty="0">
                <a:latin typeface="Times New Roman" panose="02020603050405020304" pitchFamily="18" charset="0"/>
                <a:cs typeface="Times New Roman" panose="02020603050405020304" pitchFamily="18" charset="0"/>
              </a:rPr>
              <a:t>24 </a:t>
            </a:r>
          </a:p>
        </p:txBody>
      </p:sp>
      <p:pic>
        <p:nvPicPr>
          <p:cNvPr id="10" name="Audio 9">
            <a:extLst>
              <a:ext uri="{FF2B5EF4-FFF2-40B4-BE49-F238E27FC236}">
                <a16:creationId xmlns:a16="http://schemas.microsoft.com/office/drawing/2014/main" id="{031326B6-EE74-E934-E1E6-6C6F893448CD}"/>
              </a:ext>
            </a:extLst>
          </p:cNvPr>
          <p:cNvPicPr>
            <a:picLocks noChangeAspect="1"/>
          </p:cNvPicPr>
          <p:nvPr>
            <a:audioFile r:link="rId1"/>
            <p:extLst>
              <p:ext uri="{DAA4B4D4-6D71-4841-9C94-3DE7FCFB9230}">
                <p14:media xmlns:p14="http://schemas.microsoft.com/office/powerpoint/2010/main" r:embed="rId2">
                  <p14:trim st="253.157" end="198.6893"/>
                </p14:media>
              </p:ext>
            </p:extLst>
          </p:nvPr>
        </p:nvPicPr>
        <p:blipFill>
          <a:blip r:embed="rId4"/>
          <a:stretch>
            <a:fillRect/>
          </a:stretch>
        </p:blipFill>
        <p:spPr>
          <a:xfrm>
            <a:off x="11226800" y="5892800"/>
            <a:ext cx="812800" cy="812800"/>
          </a:xfrm>
          <a:prstGeom prst="rect">
            <a:avLst/>
          </a:prstGeom>
        </p:spPr>
      </p:pic>
    </p:spTree>
    <p:extLst>
      <p:ext uri="{BB962C8B-B14F-4D97-AF65-F5344CB8AC3E}">
        <p14:creationId xmlns:p14="http://schemas.microsoft.com/office/powerpoint/2010/main" val="2891179843"/>
      </p:ext>
    </p:extLst>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359</Words>
  <Application>Microsoft Macintosh PowerPoint</Application>
  <PresentationFormat>Widescreen</PresentationFormat>
  <Paragraphs>58</Paragraphs>
  <Slides>31</Slides>
  <Notes>0</Notes>
  <HiddenSlides>0</HiddenSlides>
  <MMClips>30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Aptos</vt:lpstr>
      <vt:lpstr>Aptos Display</vt:lpstr>
      <vt:lpstr>Arial</vt:lpstr>
      <vt:lpstr>Calibri</vt:lpstr>
      <vt:lpstr>Times New Roman</vt:lpstr>
      <vt:lpstr>Office Theme</vt:lpstr>
      <vt:lpstr>Multiplication to 81  Lesson 7</vt:lpstr>
      <vt:lpstr>PowerPoint Presentation</vt:lpstr>
      <vt:lpstr>5 x 3 15 </vt:lpstr>
      <vt:lpstr>5 x 3  </vt:lpstr>
      <vt:lpstr>6 x 7 42 </vt:lpstr>
      <vt:lpstr>6 x 7  </vt:lpstr>
      <vt:lpstr>9 x 4 36 </vt:lpstr>
      <vt:lpstr>9 x 4  </vt:lpstr>
      <vt:lpstr>3 x 8 24 </vt:lpstr>
      <vt:lpstr>3 x 8  </vt:lpstr>
      <vt:lpstr>6 x 7  </vt:lpstr>
      <vt:lpstr>3 x 8  </vt:lpstr>
      <vt:lpstr>9 x 4  </vt:lpstr>
      <vt:lpstr>5 x 3  </vt:lpstr>
      <vt:lpstr>9 x 4  </vt:lpstr>
      <vt:lpstr>5 x 3  </vt:lpstr>
      <vt:lpstr>3 x 8  </vt:lpstr>
      <vt:lpstr>6 x 7  </vt:lpstr>
      <vt:lpstr>3 x 8  </vt:lpstr>
      <vt:lpstr>9 x 4  </vt:lpstr>
      <vt:lpstr>6 x 7  </vt:lpstr>
      <vt:lpstr>5 x 3  </vt:lpstr>
      <vt:lpstr>6 x 7  </vt:lpstr>
      <vt:lpstr>5 x 3  </vt:lpstr>
      <vt:lpstr>9 x 4  </vt:lpstr>
      <vt:lpstr>3 x 8  </vt:lpstr>
      <vt:lpstr>5 x 3  </vt:lpstr>
      <vt:lpstr>6 x 7  </vt:lpstr>
      <vt:lpstr>3 x 8  </vt:lpstr>
      <vt:lpstr>9 x 4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Guilfoyle, Jayce</dc:creator>
  <cp:lastModifiedBy>Guilfoyle, Jayce</cp:lastModifiedBy>
  <cp:revision>2</cp:revision>
  <dcterms:created xsi:type="dcterms:W3CDTF">2025-08-11T13:35:57Z</dcterms:created>
  <dcterms:modified xsi:type="dcterms:W3CDTF">2025-08-11T13:48:22Z</dcterms:modified>
</cp:coreProperties>
</file>