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9" r:id="rId4"/>
    <p:sldId id="320" r:id="rId5"/>
    <p:sldId id="265" r:id="rId6"/>
    <p:sldId id="266" r:id="rId7"/>
    <p:sldId id="315" r:id="rId8"/>
    <p:sldId id="316" r:id="rId9"/>
    <p:sldId id="323" r:id="rId10"/>
    <p:sldId id="324" r:id="rId11"/>
    <p:sldId id="347" r:id="rId12"/>
    <p:sldId id="348" r:id="rId13"/>
    <p:sldId id="349" r:id="rId14"/>
    <p:sldId id="350" r:id="rId15"/>
    <p:sldId id="351" r:id="rId16"/>
    <p:sldId id="352" r:id="rId17"/>
    <p:sldId id="353" r:id="rId18"/>
    <p:sldId id="354" r:id="rId19"/>
    <p:sldId id="355" r:id="rId20"/>
    <p:sldId id="358" r:id="rId21"/>
    <p:sldId id="357" r:id="rId22"/>
    <p:sldId id="359" r:id="rId23"/>
    <p:sldId id="360" r:id="rId24"/>
    <p:sldId id="361" r:id="rId25"/>
    <p:sldId id="362" r:id="rId26"/>
    <p:sldId id="363" r:id="rId27"/>
    <p:sldId id="364" r:id="rId28"/>
    <p:sldId id="365" r:id="rId29"/>
    <p:sldId id="366" r:id="rId30"/>
    <p:sldId id="367"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041"/>
    <p:restoredTop sz="92663"/>
  </p:normalViewPr>
  <p:slideViewPr>
    <p:cSldViewPr snapToGrid="0">
      <p:cViewPr varScale="1">
        <p:scale>
          <a:sx n="51" d="100"/>
          <a:sy n="51" d="100"/>
        </p:scale>
        <p:origin x="536"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5DC38-421C-0A0D-6C3D-E38AD737C9D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088B8E6-4A6D-CE61-5764-88AAA2286D8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593A1E7-73D0-A9D5-BA9F-652958A4A284}"/>
              </a:ext>
            </a:extLst>
          </p:cNvPr>
          <p:cNvSpPr>
            <a:spLocks noGrp="1"/>
          </p:cNvSpPr>
          <p:nvPr>
            <p:ph type="dt" sz="half" idx="10"/>
          </p:nvPr>
        </p:nvSpPr>
        <p:spPr/>
        <p:txBody>
          <a:bodyPr/>
          <a:lstStyle/>
          <a:p>
            <a:fld id="{146D2871-3C64-7146-A112-B59E87F056EB}" type="datetimeFigureOut">
              <a:rPr lang="en-US" smtClean="0"/>
              <a:t>8/11/25</a:t>
            </a:fld>
            <a:endParaRPr lang="en-US"/>
          </a:p>
        </p:txBody>
      </p:sp>
      <p:sp>
        <p:nvSpPr>
          <p:cNvPr id="5" name="Footer Placeholder 4">
            <a:extLst>
              <a:ext uri="{FF2B5EF4-FFF2-40B4-BE49-F238E27FC236}">
                <a16:creationId xmlns:a16="http://schemas.microsoft.com/office/drawing/2014/main" id="{52A8DF95-2CE9-32CA-58A8-F97D6FD7BC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67EF39-8DC7-A811-32A0-618A66D94544}"/>
              </a:ext>
            </a:extLst>
          </p:cNvPr>
          <p:cNvSpPr>
            <a:spLocks noGrp="1"/>
          </p:cNvSpPr>
          <p:nvPr>
            <p:ph type="sldNum" sz="quarter" idx="12"/>
          </p:nvPr>
        </p:nvSpPr>
        <p:spPr/>
        <p:txBody>
          <a:bodyPr/>
          <a:lstStyle/>
          <a:p>
            <a:fld id="{31C51224-4678-FB42-AC98-9BD13CD22D53}" type="slidenum">
              <a:rPr lang="en-US" smtClean="0"/>
              <a:t>‹#›</a:t>
            </a:fld>
            <a:endParaRPr lang="en-US"/>
          </a:p>
        </p:txBody>
      </p:sp>
    </p:spTree>
    <p:extLst>
      <p:ext uri="{BB962C8B-B14F-4D97-AF65-F5344CB8AC3E}">
        <p14:creationId xmlns:p14="http://schemas.microsoft.com/office/powerpoint/2010/main" val="1704126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59949E-7A48-D948-7A84-9F898186558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97DC9C-FDAF-DFD9-F014-0FEB95E2B7B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31228D-F7D3-E058-A3E1-BD8A3CC0E353}"/>
              </a:ext>
            </a:extLst>
          </p:cNvPr>
          <p:cNvSpPr>
            <a:spLocks noGrp="1"/>
          </p:cNvSpPr>
          <p:nvPr>
            <p:ph type="dt" sz="half" idx="10"/>
          </p:nvPr>
        </p:nvSpPr>
        <p:spPr/>
        <p:txBody>
          <a:bodyPr/>
          <a:lstStyle/>
          <a:p>
            <a:fld id="{146D2871-3C64-7146-A112-B59E87F056EB}" type="datetimeFigureOut">
              <a:rPr lang="en-US" smtClean="0"/>
              <a:t>8/11/25</a:t>
            </a:fld>
            <a:endParaRPr lang="en-US"/>
          </a:p>
        </p:txBody>
      </p:sp>
      <p:sp>
        <p:nvSpPr>
          <p:cNvPr id="5" name="Footer Placeholder 4">
            <a:extLst>
              <a:ext uri="{FF2B5EF4-FFF2-40B4-BE49-F238E27FC236}">
                <a16:creationId xmlns:a16="http://schemas.microsoft.com/office/drawing/2014/main" id="{658D249C-D891-DEDD-5E7A-12F0E09514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8A3874-C413-D459-CA33-B4A94ADE7BF5}"/>
              </a:ext>
            </a:extLst>
          </p:cNvPr>
          <p:cNvSpPr>
            <a:spLocks noGrp="1"/>
          </p:cNvSpPr>
          <p:nvPr>
            <p:ph type="sldNum" sz="quarter" idx="12"/>
          </p:nvPr>
        </p:nvSpPr>
        <p:spPr/>
        <p:txBody>
          <a:bodyPr/>
          <a:lstStyle/>
          <a:p>
            <a:fld id="{31C51224-4678-FB42-AC98-9BD13CD22D53}" type="slidenum">
              <a:rPr lang="en-US" smtClean="0"/>
              <a:t>‹#›</a:t>
            </a:fld>
            <a:endParaRPr lang="en-US"/>
          </a:p>
        </p:txBody>
      </p:sp>
    </p:spTree>
    <p:extLst>
      <p:ext uri="{BB962C8B-B14F-4D97-AF65-F5344CB8AC3E}">
        <p14:creationId xmlns:p14="http://schemas.microsoft.com/office/powerpoint/2010/main" val="35103024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6F88B3-BD4E-A4C7-9BE6-65590A03C38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36C1316-9C33-D182-9367-CF881645CB7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FF9AB7-8D12-1E7D-AF69-C0B5091FE2FB}"/>
              </a:ext>
            </a:extLst>
          </p:cNvPr>
          <p:cNvSpPr>
            <a:spLocks noGrp="1"/>
          </p:cNvSpPr>
          <p:nvPr>
            <p:ph type="dt" sz="half" idx="10"/>
          </p:nvPr>
        </p:nvSpPr>
        <p:spPr/>
        <p:txBody>
          <a:bodyPr/>
          <a:lstStyle/>
          <a:p>
            <a:fld id="{146D2871-3C64-7146-A112-B59E87F056EB}" type="datetimeFigureOut">
              <a:rPr lang="en-US" smtClean="0"/>
              <a:t>8/11/25</a:t>
            </a:fld>
            <a:endParaRPr lang="en-US"/>
          </a:p>
        </p:txBody>
      </p:sp>
      <p:sp>
        <p:nvSpPr>
          <p:cNvPr id="5" name="Footer Placeholder 4">
            <a:extLst>
              <a:ext uri="{FF2B5EF4-FFF2-40B4-BE49-F238E27FC236}">
                <a16:creationId xmlns:a16="http://schemas.microsoft.com/office/drawing/2014/main" id="{82467E95-5B7D-6BE6-6627-3A74E4C3D7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034F0E-9985-C294-A77A-B6A68B5693D3}"/>
              </a:ext>
            </a:extLst>
          </p:cNvPr>
          <p:cNvSpPr>
            <a:spLocks noGrp="1"/>
          </p:cNvSpPr>
          <p:nvPr>
            <p:ph type="sldNum" sz="quarter" idx="12"/>
          </p:nvPr>
        </p:nvSpPr>
        <p:spPr/>
        <p:txBody>
          <a:bodyPr/>
          <a:lstStyle/>
          <a:p>
            <a:fld id="{31C51224-4678-FB42-AC98-9BD13CD22D53}" type="slidenum">
              <a:rPr lang="en-US" smtClean="0"/>
              <a:t>‹#›</a:t>
            </a:fld>
            <a:endParaRPr lang="en-US"/>
          </a:p>
        </p:txBody>
      </p:sp>
    </p:spTree>
    <p:extLst>
      <p:ext uri="{BB962C8B-B14F-4D97-AF65-F5344CB8AC3E}">
        <p14:creationId xmlns:p14="http://schemas.microsoft.com/office/powerpoint/2010/main" val="32012232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D0134-D8FB-6EBC-2FE8-35988416CB3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06F063D-33F5-2C4A-850B-165B24ABB4A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50B2E0-15F7-CD4D-8399-2489497B5BE5}"/>
              </a:ext>
            </a:extLst>
          </p:cNvPr>
          <p:cNvSpPr>
            <a:spLocks noGrp="1"/>
          </p:cNvSpPr>
          <p:nvPr>
            <p:ph type="dt" sz="half" idx="10"/>
          </p:nvPr>
        </p:nvSpPr>
        <p:spPr/>
        <p:txBody>
          <a:bodyPr/>
          <a:lstStyle/>
          <a:p>
            <a:fld id="{146D2871-3C64-7146-A112-B59E87F056EB}" type="datetimeFigureOut">
              <a:rPr lang="en-US" smtClean="0"/>
              <a:t>8/11/25</a:t>
            </a:fld>
            <a:endParaRPr lang="en-US"/>
          </a:p>
        </p:txBody>
      </p:sp>
      <p:sp>
        <p:nvSpPr>
          <p:cNvPr id="5" name="Footer Placeholder 4">
            <a:extLst>
              <a:ext uri="{FF2B5EF4-FFF2-40B4-BE49-F238E27FC236}">
                <a16:creationId xmlns:a16="http://schemas.microsoft.com/office/drawing/2014/main" id="{D997DDCC-DA65-8E73-A628-444C5A3A99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A95EEC-7FE5-625D-7C77-181C3E4E9074}"/>
              </a:ext>
            </a:extLst>
          </p:cNvPr>
          <p:cNvSpPr>
            <a:spLocks noGrp="1"/>
          </p:cNvSpPr>
          <p:nvPr>
            <p:ph type="sldNum" sz="quarter" idx="12"/>
          </p:nvPr>
        </p:nvSpPr>
        <p:spPr/>
        <p:txBody>
          <a:bodyPr/>
          <a:lstStyle/>
          <a:p>
            <a:fld id="{31C51224-4678-FB42-AC98-9BD13CD22D53}" type="slidenum">
              <a:rPr lang="en-US" smtClean="0"/>
              <a:t>‹#›</a:t>
            </a:fld>
            <a:endParaRPr lang="en-US"/>
          </a:p>
        </p:txBody>
      </p:sp>
    </p:spTree>
    <p:extLst>
      <p:ext uri="{BB962C8B-B14F-4D97-AF65-F5344CB8AC3E}">
        <p14:creationId xmlns:p14="http://schemas.microsoft.com/office/powerpoint/2010/main" val="7390958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76F04-952B-4B7F-DAA9-F33123C0F73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BC0C9E8-1C87-3B5C-7ADB-D229BFF48DC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B97C976-58E0-B3B6-CECE-EF28F1D68A45}"/>
              </a:ext>
            </a:extLst>
          </p:cNvPr>
          <p:cNvSpPr>
            <a:spLocks noGrp="1"/>
          </p:cNvSpPr>
          <p:nvPr>
            <p:ph type="dt" sz="half" idx="10"/>
          </p:nvPr>
        </p:nvSpPr>
        <p:spPr/>
        <p:txBody>
          <a:bodyPr/>
          <a:lstStyle/>
          <a:p>
            <a:fld id="{146D2871-3C64-7146-A112-B59E87F056EB}" type="datetimeFigureOut">
              <a:rPr lang="en-US" smtClean="0"/>
              <a:t>8/11/25</a:t>
            </a:fld>
            <a:endParaRPr lang="en-US"/>
          </a:p>
        </p:txBody>
      </p:sp>
      <p:sp>
        <p:nvSpPr>
          <p:cNvPr id="5" name="Footer Placeholder 4">
            <a:extLst>
              <a:ext uri="{FF2B5EF4-FFF2-40B4-BE49-F238E27FC236}">
                <a16:creationId xmlns:a16="http://schemas.microsoft.com/office/drawing/2014/main" id="{853E90B4-ABB8-0523-421F-E9AB5B0FFB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E1B449-1A16-45A6-C69F-FC1DD576567A}"/>
              </a:ext>
            </a:extLst>
          </p:cNvPr>
          <p:cNvSpPr>
            <a:spLocks noGrp="1"/>
          </p:cNvSpPr>
          <p:nvPr>
            <p:ph type="sldNum" sz="quarter" idx="12"/>
          </p:nvPr>
        </p:nvSpPr>
        <p:spPr/>
        <p:txBody>
          <a:bodyPr/>
          <a:lstStyle/>
          <a:p>
            <a:fld id="{31C51224-4678-FB42-AC98-9BD13CD22D53}" type="slidenum">
              <a:rPr lang="en-US" smtClean="0"/>
              <a:t>‹#›</a:t>
            </a:fld>
            <a:endParaRPr lang="en-US"/>
          </a:p>
        </p:txBody>
      </p:sp>
    </p:spTree>
    <p:extLst>
      <p:ext uri="{BB962C8B-B14F-4D97-AF65-F5344CB8AC3E}">
        <p14:creationId xmlns:p14="http://schemas.microsoft.com/office/powerpoint/2010/main" val="1165926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27C77-58AD-F29A-D88A-F72FF06EC4B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B8D7326-7CE2-098F-744E-1369F036CCA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95B5D90-E18B-B3AC-72F3-69422B2C793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EA482CA-8979-8926-021D-36FC8508480C}"/>
              </a:ext>
            </a:extLst>
          </p:cNvPr>
          <p:cNvSpPr>
            <a:spLocks noGrp="1"/>
          </p:cNvSpPr>
          <p:nvPr>
            <p:ph type="dt" sz="half" idx="10"/>
          </p:nvPr>
        </p:nvSpPr>
        <p:spPr/>
        <p:txBody>
          <a:bodyPr/>
          <a:lstStyle/>
          <a:p>
            <a:fld id="{146D2871-3C64-7146-A112-B59E87F056EB}" type="datetimeFigureOut">
              <a:rPr lang="en-US" smtClean="0"/>
              <a:t>8/11/25</a:t>
            </a:fld>
            <a:endParaRPr lang="en-US"/>
          </a:p>
        </p:txBody>
      </p:sp>
      <p:sp>
        <p:nvSpPr>
          <p:cNvPr id="6" name="Footer Placeholder 5">
            <a:extLst>
              <a:ext uri="{FF2B5EF4-FFF2-40B4-BE49-F238E27FC236}">
                <a16:creationId xmlns:a16="http://schemas.microsoft.com/office/drawing/2014/main" id="{7E302DA0-C586-8B59-7C23-BE44A5246F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2E5EE9-780C-46B1-B964-DF73FD4EE365}"/>
              </a:ext>
            </a:extLst>
          </p:cNvPr>
          <p:cNvSpPr>
            <a:spLocks noGrp="1"/>
          </p:cNvSpPr>
          <p:nvPr>
            <p:ph type="sldNum" sz="quarter" idx="12"/>
          </p:nvPr>
        </p:nvSpPr>
        <p:spPr/>
        <p:txBody>
          <a:bodyPr/>
          <a:lstStyle/>
          <a:p>
            <a:fld id="{31C51224-4678-FB42-AC98-9BD13CD22D53}" type="slidenum">
              <a:rPr lang="en-US" smtClean="0"/>
              <a:t>‹#›</a:t>
            </a:fld>
            <a:endParaRPr lang="en-US"/>
          </a:p>
        </p:txBody>
      </p:sp>
    </p:spTree>
    <p:extLst>
      <p:ext uri="{BB962C8B-B14F-4D97-AF65-F5344CB8AC3E}">
        <p14:creationId xmlns:p14="http://schemas.microsoft.com/office/powerpoint/2010/main" val="1916330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93774-6CF9-7D91-F845-FFF6DEEE7D1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25BB71D-2029-94D3-934F-6D378A5F3D5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0A315D4-6068-75D0-6DB2-F4987DB05A8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A7A6002-7B48-9B05-50F4-7FE26ED88BE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C7363DC-1F90-DAD3-C071-05163312F2E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39B0DFD-419D-C419-12D8-D32A2F1B23A9}"/>
              </a:ext>
            </a:extLst>
          </p:cNvPr>
          <p:cNvSpPr>
            <a:spLocks noGrp="1"/>
          </p:cNvSpPr>
          <p:nvPr>
            <p:ph type="dt" sz="half" idx="10"/>
          </p:nvPr>
        </p:nvSpPr>
        <p:spPr/>
        <p:txBody>
          <a:bodyPr/>
          <a:lstStyle/>
          <a:p>
            <a:fld id="{146D2871-3C64-7146-A112-B59E87F056EB}" type="datetimeFigureOut">
              <a:rPr lang="en-US" smtClean="0"/>
              <a:t>8/11/25</a:t>
            </a:fld>
            <a:endParaRPr lang="en-US"/>
          </a:p>
        </p:txBody>
      </p:sp>
      <p:sp>
        <p:nvSpPr>
          <p:cNvPr id="8" name="Footer Placeholder 7">
            <a:extLst>
              <a:ext uri="{FF2B5EF4-FFF2-40B4-BE49-F238E27FC236}">
                <a16:creationId xmlns:a16="http://schemas.microsoft.com/office/drawing/2014/main" id="{3E15D7E3-675A-2F7E-3E2C-C3E919570BA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F1B9876-BAD6-AACB-2C0E-FBA444FB9CD4}"/>
              </a:ext>
            </a:extLst>
          </p:cNvPr>
          <p:cNvSpPr>
            <a:spLocks noGrp="1"/>
          </p:cNvSpPr>
          <p:nvPr>
            <p:ph type="sldNum" sz="quarter" idx="12"/>
          </p:nvPr>
        </p:nvSpPr>
        <p:spPr/>
        <p:txBody>
          <a:bodyPr/>
          <a:lstStyle/>
          <a:p>
            <a:fld id="{31C51224-4678-FB42-AC98-9BD13CD22D53}" type="slidenum">
              <a:rPr lang="en-US" smtClean="0"/>
              <a:t>‹#›</a:t>
            </a:fld>
            <a:endParaRPr lang="en-US"/>
          </a:p>
        </p:txBody>
      </p:sp>
    </p:spTree>
    <p:extLst>
      <p:ext uri="{BB962C8B-B14F-4D97-AF65-F5344CB8AC3E}">
        <p14:creationId xmlns:p14="http://schemas.microsoft.com/office/powerpoint/2010/main" val="1661848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3A5723-419E-EECF-B155-02B42E40FFC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8955A89-5AA0-6ACF-54E4-B15218FFB087}"/>
              </a:ext>
            </a:extLst>
          </p:cNvPr>
          <p:cNvSpPr>
            <a:spLocks noGrp="1"/>
          </p:cNvSpPr>
          <p:nvPr>
            <p:ph type="dt" sz="half" idx="10"/>
          </p:nvPr>
        </p:nvSpPr>
        <p:spPr/>
        <p:txBody>
          <a:bodyPr/>
          <a:lstStyle/>
          <a:p>
            <a:fld id="{146D2871-3C64-7146-A112-B59E87F056EB}" type="datetimeFigureOut">
              <a:rPr lang="en-US" smtClean="0"/>
              <a:t>8/11/25</a:t>
            </a:fld>
            <a:endParaRPr lang="en-US"/>
          </a:p>
        </p:txBody>
      </p:sp>
      <p:sp>
        <p:nvSpPr>
          <p:cNvPr id="4" name="Footer Placeholder 3">
            <a:extLst>
              <a:ext uri="{FF2B5EF4-FFF2-40B4-BE49-F238E27FC236}">
                <a16:creationId xmlns:a16="http://schemas.microsoft.com/office/drawing/2014/main" id="{9C749C9E-5E33-8223-6B6C-97B87514773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0479649-539E-1EC0-4DC9-2881C2B050B9}"/>
              </a:ext>
            </a:extLst>
          </p:cNvPr>
          <p:cNvSpPr>
            <a:spLocks noGrp="1"/>
          </p:cNvSpPr>
          <p:nvPr>
            <p:ph type="sldNum" sz="quarter" idx="12"/>
          </p:nvPr>
        </p:nvSpPr>
        <p:spPr/>
        <p:txBody>
          <a:bodyPr/>
          <a:lstStyle/>
          <a:p>
            <a:fld id="{31C51224-4678-FB42-AC98-9BD13CD22D53}" type="slidenum">
              <a:rPr lang="en-US" smtClean="0"/>
              <a:t>‹#›</a:t>
            </a:fld>
            <a:endParaRPr lang="en-US"/>
          </a:p>
        </p:txBody>
      </p:sp>
    </p:spTree>
    <p:extLst>
      <p:ext uri="{BB962C8B-B14F-4D97-AF65-F5344CB8AC3E}">
        <p14:creationId xmlns:p14="http://schemas.microsoft.com/office/powerpoint/2010/main" val="35046257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8984EB4-511C-9E61-C4FF-2A1AE4802CF0}"/>
              </a:ext>
            </a:extLst>
          </p:cNvPr>
          <p:cNvSpPr>
            <a:spLocks noGrp="1"/>
          </p:cNvSpPr>
          <p:nvPr>
            <p:ph type="dt" sz="half" idx="10"/>
          </p:nvPr>
        </p:nvSpPr>
        <p:spPr/>
        <p:txBody>
          <a:bodyPr/>
          <a:lstStyle/>
          <a:p>
            <a:fld id="{146D2871-3C64-7146-A112-B59E87F056EB}" type="datetimeFigureOut">
              <a:rPr lang="en-US" smtClean="0"/>
              <a:t>8/11/25</a:t>
            </a:fld>
            <a:endParaRPr lang="en-US"/>
          </a:p>
        </p:txBody>
      </p:sp>
      <p:sp>
        <p:nvSpPr>
          <p:cNvPr id="3" name="Footer Placeholder 2">
            <a:extLst>
              <a:ext uri="{FF2B5EF4-FFF2-40B4-BE49-F238E27FC236}">
                <a16:creationId xmlns:a16="http://schemas.microsoft.com/office/drawing/2014/main" id="{B67DDA9A-C8A9-31EF-BF95-551BC78618B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285A22F-3C65-0332-D36E-1318A3E28785}"/>
              </a:ext>
            </a:extLst>
          </p:cNvPr>
          <p:cNvSpPr>
            <a:spLocks noGrp="1"/>
          </p:cNvSpPr>
          <p:nvPr>
            <p:ph type="sldNum" sz="quarter" idx="12"/>
          </p:nvPr>
        </p:nvSpPr>
        <p:spPr/>
        <p:txBody>
          <a:bodyPr/>
          <a:lstStyle/>
          <a:p>
            <a:fld id="{31C51224-4678-FB42-AC98-9BD13CD22D53}" type="slidenum">
              <a:rPr lang="en-US" smtClean="0"/>
              <a:t>‹#›</a:t>
            </a:fld>
            <a:endParaRPr lang="en-US"/>
          </a:p>
        </p:txBody>
      </p:sp>
    </p:spTree>
    <p:extLst>
      <p:ext uri="{BB962C8B-B14F-4D97-AF65-F5344CB8AC3E}">
        <p14:creationId xmlns:p14="http://schemas.microsoft.com/office/powerpoint/2010/main" val="26607816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E11F6-9579-F926-A4F5-2B3A2ABAB8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766B14A-8614-08A2-9A48-8D4409F557E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45F3E43-4EB3-FC4F-E48B-3B87A303E45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F2C878-5DFA-E0C5-FF19-E8F53B280C3A}"/>
              </a:ext>
            </a:extLst>
          </p:cNvPr>
          <p:cNvSpPr>
            <a:spLocks noGrp="1"/>
          </p:cNvSpPr>
          <p:nvPr>
            <p:ph type="dt" sz="half" idx="10"/>
          </p:nvPr>
        </p:nvSpPr>
        <p:spPr/>
        <p:txBody>
          <a:bodyPr/>
          <a:lstStyle/>
          <a:p>
            <a:fld id="{146D2871-3C64-7146-A112-B59E87F056EB}" type="datetimeFigureOut">
              <a:rPr lang="en-US" smtClean="0"/>
              <a:t>8/11/25</a:t>
            </a:fld>
            <a:endParaRPr lang="en-US"/>
          </a:p>
        </p:txBody>
      </p:sp>
      <p:sp>
        <p:nvSpPr>
          <p:cNvPr id="6" name="Footer Placeholder 5">
            <a:extLst>
              <a:ext uri="{FF2B5EF4-FFF2-40B4-BE49-F238E27FC236}">
                <a16:creationId xmlns:a16="http://schemas.microsoft.com/office/drawing/2014/main" id="{1CB336F5-8611-874E-D99D-87D8175E4A8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97D0A4-893B-0B91-B8C8-F4DDFDD229A7}"/>
              </a:ext>
            </a:extLst>
          </p:cNvPr>
          <p:cNvSpPr>
            <a:spLocks noGrp="1"/>
          </p:cNvSpPr>
          <p:nvPr>
            <p:ph type="sldNum" sz="quarter" idx="12"/>
          </p:nvPr>
        </p:nvSpPr>
        <p:spPr/>
        <p:txBody>
          <a:bodyPr/>
          <a:lstStyle/>
          <a:p>
            <a:fld id="{31C51224-4678-FB42-AC98-9BD13CD22D53}" type="slidenum">
              <a:rPr lang="en-US" smtClean="0"/>
              <a:t>‹#›</a:t>
            </a:fld>
            <a:endParaRPr lang="en-US"/>
          </a:p>
        </p:txBody>
      </p:sp>
    </p:spTree>
    <p:extLst>
      <p:ext uri="{BB962C8B-B14F-4D97-AF65-F5344CB8AC3E}">
        <p14:creationId xmlns:p14="http://schemas.microsoft.com/office/powerpoint/2010/main" val="1861275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1DC70-D7B8-B1E4-BE5E-7D97F906F5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714EA12-ACD9-E110-4138-B0042CC15C9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BC90F1C-BDEF-B110-D055-3B134BBAB9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1FC53F3-D4D5-E985-CCAD-7C8DD89E2063}"/>
              </a:ext>
            </a:extLst>
          </p:cNvPr>
          <p:cNvSpPr>
            <a:spLocks noGrp="1"/>
          </p:cNvSpPr>
          <p:nvPr>
            <p:ph type="dt" sz="half" idx="10"/>
          </p:nvPr>
        </p:nvSpPr>
        <p:spPr/>
        <p:txBody>
          <a:bodyPr/>
          <a:lstStyle/>
          <a:p>
            <a:fld id="{146D2871-3C64-7146-A112-B59E87F056EB}" type="datetimeFigureOut">
              <a:rPr lang="en-US" smtClean="0"/>
              <a:t>8/11/25</a:t>
            </a:fld>
            <a:endParaRPr lang="en-US"/>
          </a:p>
        </p:txBody>
      </p:sp>
      <p:sp>
        <p:nvSpPr>
          <p:cNvPr id="6" name="Footer Placeholder 5">
            <a:extLst>
              <a:ext uri="{FF2B5EF4-FFF2-40B4-BE49-F238E27FC236}">
                <a16:creationId xmlns:a16="http://schemas.microsoft.com/office/drawing/2014/main" id="{45BE401A-09C3-3544-A456-8F4FA67A55E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683E4B4-396B-22EF-A52C-586DCBA7881F}"/>
              </a:ext>
            </a:extLst>
          </p:cNvPr>
          <p:cNvSpPr>
            <a:spLocks noGrp="1"/>
          </p:cNvSpPr>
          <p:nvPr>
            <p:ph type="sldNum" sz="quarter" idx="12"/>
          </p:nvPr>
        </p:nvSpPr>
        <p:spPr/>
        <p:txBody>
          <a:bodyPr/>
          <a:lstStyle/>
          <a:p>
            <a:fld id="{31C51224-4678-FB42-AC98-9BD13CD22D53}" type="slidenum">
              <a:rPr lang="en-US" smtClean="0"/>
              <a:t>‹#›</a:t>
            </a:fld>
            <a:endParaRPr lang="en-US"/>
          </a:p>
        </p:txBody>
      </p:sp>
    </p:spTree>
    <p:extLst>
      <p:ext uri="{BB962C8B-B14F-4D97-AF65-F5344CB8AC3E}">
        <p14:creationId xmlns:p14="http://schemas.microsoft.com/office/powerpoint/2010/main" val="3932774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E7BDDE1-68D6-93B2-79E8-92B02D2AC1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24B8F2E-C185-DDEE-E939-5460AC1AFB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C61CEE-5A9C-C5EB-FB67-A034516206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46D2871-3C64-7146-A112-B59E87F056EB}" type="datetimeFigureOut">
              <a:rPr lang="en-US" smtClean="0"/>
              <a:t>8/11/25</a:t>
            </a:fld>
            <a:endParaRPr lang="en-US"/>
          </a:p>
        </p:txBody>
      </p:sp>
      <p:sp>
        <p:nvSpPr>
          <p:cNvPr id="5" name="Footer Placeholder 4">
            <a:extLst>
              <a:ext uri="{FF2B5EF4-FFF2-40B4-BE49-F238E27FC236}">
                <a16:creationId xmlns:a16="http://schemas.microsoft.com/office/drawing/2014/main" id="{AACB9623-3C94-96DB-9EAF-D0A1084A280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F51FD98-1582-CB23-7C08-C6DEE9281A0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1C51224-4678-FB42-AC98-9BD13CD22D53}" type="slidenum">
              <a:rPr lang="en-US" smtClean="0"/>
              <a:t>‹#›</a:t>
            </a:fld>
            <a:endParaRPr lang="en-US"/>
          </a:p>
        </p:txBody>
      </p:sp>
    </p:spTree>
    <p:extLst>
      <p:ext uri="{BB962C8B-B14F-4D97-AF65-F5344CB8AC3E}">
        <p14:creationId xmlns:p14="http://schemas.microsoft.com/office/powerpoint/2010/main" val="28841915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37</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92082456"/>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37240183"/>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0794132"/>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29110363"/>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44511615"/>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25788251"/>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3383939"/>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43502244"/>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7958764"/>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10423958"/>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11015470"/>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3668847"/>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59242585"/>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78987702"/>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19566592"/>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1329800"/>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37782344"/>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622018"/>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60371276"/>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25 </a:t>
            </a:r>
          </a:p>
        </p:txBody>
      </p:sp>
      <p:pic>
        <p:nvPicPr>
          <p:cNvPr id="10" name="Audio 9">
            <a:extLst>
              <a:ext uri="{FF2B5EF4-FFF2-40B4-BE49-F238E27FC236}">
                <a16:creationId xmlns:a16="http://schemas.microsoft.com/office/drawing/2014/main" id="{2A961FEC-56CB-7F4C-BE12-77C8BF1FAE5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Tm="4530"/>
    </mc:Choice>
    <mc:Fallback xmlns="">
      <p:transition spd="slow" advTm="45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68232117"/>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48 </a:t>
            </a:r>
          </a:p>
        </p:txBody>
      </p:sp>
      <p:pic>
        <p:nvPicPr>
          <p:cNvPr id="19" name="Audio 18">
            <a:extLst>
              <a:ext uri="{FF2B5EF4-FFF2-40B4-BE49-F238E27FC236}">
                <a16:creationId xmlns:a16="http://schemas.microsoft.com/office/drawing/2014/main" id="{A3B89335-01E2-C24F-B6A0-D48EBBAE0B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Tm="4428"/>
    </mc:Choice>
    <mc:Fallback xmlns="">
      <p:transition spd="slow" advTm="44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21 </a:t>
            </a:r>
          </a:p>
        </p:txBody>
      </p:sp>
      <p:pic>
        <p:nvPicPr>
          <p:cNvPr id="17" name="Audio 16">
            <a:extLst>
              <a:ext uri="{FF2B5EF4-FFF2-40B4-BE49-F238E27FC236}">
                <a16:creationId xmlns:a16="http://schemas.microsoft.com/office/drawing/2014/main" id="{0D37DF7E-71CC-E77A-35B9-DBD2B601725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Tm="4184"/>
    </mc:Choice>
    <mc:Fallback xmlns="">
      <p:transition spd="slow" advTm="41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81 </a:t>
            </a:r>
          </a:p>
        </p:txBody>
      </p:sp>
      <p:pic>
        <p:nvPicPr>
          <p:cNvPr id="12" name="Audio 11">
            <a:extLst>
              <a:ext uri="{FF2B5EF4-FFF2-40B4-BE49-F238E27FC236}">
                <a16:creationId xmlns:a16="http://schemas.microsoft.com/office/drawing/2014/main" id="{419C9ADD-C648-9B4C-1A55-D280BA06CD8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Tm="4843"/>
    </mc:Choice>
    <mc:Fallback xmlns="">
      <p:transition spd="slow" advTm="48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37</vt:lpstr>
      <vt:lpstr>PowerPoint Presentation</vt:lpstr>
      <vt:lpstr>5 x 5 25 </vt:lpstr>
      <vt:lpstr>5 x 5  </vt:lpstr>
      <vt:lpstr>6 x 8 48 </vt:lpstr>
      <vt:lpstr>6 x 8  </vt:lpstr>
      <vt:lpstr>7 x 3 21 </vt:lpstr>
      <vt:lpstr>7 x 3  </vt:lpstr>
      <vt:lpstr>9 x 9 81 </vt:lpstr>
      <vt:lpstr>9 x 9  </vt:lpstr>
      <vt:lpstr>6 x 8  </vt:lpstr>
      <vt:lpstr>9 x 9  </vt:lpstr>
      <vt:lpstr>7 x 3  </vt:lpstr>
      <vt:lpstr>5 x 5  </vt:lpstr>
      <vt:lpstr>7 x 3  </vt:lpstr>
      <vt:lpstr>5 x 5  </vt:lpstr>
      <vt:lpstr>9 x 9  </vt:lpstr>
      <vt:lpstr>6 x 8  </vt:lpstr>
      <vt:lpstr>9 x 9  </vt:lpstr>
      <vt:lpstr>7 x 3  </vt:lpstr>
      <vt:lpstr>6 x 8  </vt:lpstr>
      <vt:lpstr>5 x 5  </vt:lpstr>
      <vt:lpstr>6 x 8  </vt:lpstr>
      <vt:lpstr>5 x 5  </vt:lpstr>
      <vt:lpstr>7 x 3  </vt:lpstr>
      <vt:lpstr>9 x 9  </vt:lpstr>
      <vt:lpstr>5 x 5  </vt:lpstr>
      <vt:lpstr>6 x 8  </vt:lpstr>
      <vt:lpstr>9 x 9  </vt:lpstr>
      <vt:lpstr>7 x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2025-08-11T17:37:53Z</dcterms:created>
  <dcterms:modified xsi:type="dcterms:W3CDTF">2025-08-11T17:40:28Z</dcterms:modified>
</cp:coreProperties>
</file>