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5" r:id="rId2"/>
    <p:sldId id="260"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5" autoAdjust="0"/>
    <p:restoredTop sz="94660"/>
  </p:normalViewPr>
  <p:slideViewPr>
    <p:cSldViewPr snapToGrid="0">
      <p:cViewPr varScale="1">
        <p:scale>
          <a:sx n="48" d="100"/>
          <a:sy n="48" d="100"/>
        </p:scale>
        <p:origin x="72" y="12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BE81D-072B-4881-7230-D55BEC87B77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88B39-EBE3-FAC3-2F7A-6F3DC9233F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8392A29-E5CC-B906-790F-06AAA01A73D0}"/>
              </a:ext>
            </a:extLst>
          </p:cNvPr>
          <p:cNvSpPr>
            <a:spLocks noGrp="1"/>
          </p:cNvSpPr>
          <p:nvPr>
            <p:ph type="dt" sz="half" idx="10"/>
          </p:nvPr>
        </p:nvSpPr>
        <p:spPr/>
        <p:txBody>
          <a:bodyPr/>
          <a:lstStyle/>
          <a:p>
            <a:fld id="{3FDABE27-FBAF-4C9A-909C-7C6ABCD40087}" type="datetimeFigureOut">
              <a:rPr lang="en-US" smtClean="0"/>
              <a:t>8/19/2025</a:t>
            </a:fld>
            <a:endParaRPr lang="en-US"/>
          </a:p>
        </p:txBody>
      </p:sp>
      <p:sp>
        <p:nvSpPr>
          <p:cNvPr id="5" name="Footer Placeholder 4">
            <a:extLst>
              <a:ext uri="{FF2B5EF4-FFF2-40B4-BE49-F238E27FC236}">
                <a16:creationId xmlns:a16="http://schemas.microsoft.com/office/drawing/2014/main" id="{6ED393B3-C7CE-8AA5-3D68-78FA3E0117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195DA6-5764-691A-1613-04690EB01CCB}"/>
              </a:ext>
            </a:extLst>
          </p:cNvPr>
          <p:cNvSpPr>
            <a:spLocks noGrp="1"/>
          </p:cNvSpPr>
          <p:nvPr>
            <p:ph type="sldNum" sz="quarter" idx="12"/>
          </p:nvPr>
        </p:nvSpPr>
        <p:spPr/>
        <p:txBody>
          <a:bodyPr/>
          <a:lstStyle/>
          <a:p>
            <a:fld id="{EAEB135B-7583-4B71-A3B2-E6A57CE75308}" type="slidenum">
              <a:rPr lang="en-US" smtClean="0"/>
              <a:t>‹#›</a:t>
            </a:fld>
            <a:endParaRPr lang="en-US"/>
          </a:p>
        </p:txBody>
      </p:sp>
    </p:spTree>
    <p:extLst>
      <p:ext uri="{BB962C8B-B14F-4D97-AF65-F5344CB8AC3E}">
        <p14:creationId xmlns:p14="http://schemas.microsoft.com/office/powerpoint/2010/main" val="42043376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5C825-B661-69F4-39EC-B1C1D6C7E62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6AC3DA6-CA4B-E294-4F3E-0A3624EF8A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2414CA-2E72-ED64-D31A-A6A7389D3304}"/>
              </a:ext>
            </a:extLst>
          </p:cNvPr>
          <p:cNvSpPr>
            <a:spLocks noGrp="1"/>
          </p:cNvSpPr>
          <p:nvPr>
            <p:ph type="dt" sz="half" idx="10"/>
          </p:nvPr>
        </p:nvSpPr>
        <p:spPr/>
        <p:txBody>
          <a:bodyPr/>
          <a:lstStyle/>
          <a:p>
            <a:fld id="{3FDABE27-FBAF-4C9A-909C-7C6ABCD40087}" type="datetimeFigureOut">
              <a:rPr lang="en-US" smtClean="0"/>
              <a:t>8/19/2025</a:t>
            </a:fld>
            <a:endParaRPr lang="en-US"/>
          </a:p>
        </p:txBody>
      </p:sp>
      <p:sp>
        <p:nvSpPr>
          <p:cNvPr id="5" name="Footer Placeholder 4">
            <a:extLst>
              <a:ext uri="{FF2B5EF4-FFF2-40B4-BE49-F238E27FC236}">
                <a16:creationId xmlns:a16="http://schemas.microsoft.com/office/drawing/2014/main" id="{A0B309D7-9D83-5E22-478E-B4BCBA39D9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B1C3A8-6265-56E7-81CB-3D49B799EF65}"/>
              </a:ext>
            </a:extLst>
          </p:cNvPr>
          <p:cNvSpPr>
            <a:spLocks noGrp="1"/>
          </p:cNvSpPr>
          <p:nvPr>
            <p:ph type="sldNum" sz="quarter" idx="12"/>
          </p:nvPr>
        </p:nvSpPr>
        <p:spPr/>
        <p:txBody>
          <a:bodyPr/>
          <a:lstStyle/>
          <a:p>
            <a:fld id="{EAEB135B-7583-4B71-A3B2-E6A57CE75308}" type="slidenum">
              <a:rPr lang="en-US" smtClean="0"/>
              <a:t>‹#›</a:t>
            </a:fld>
            <a:endParaRPr lang="en-US"/>
          </a:p>
        </p:txBody>
      </p:sp>
    </p:spTree>
    <p:extLst>
      <p:ext uri="{BB962C8B-B14F-4D97-AF65-F5344CB8AC3E}">
        <p14:creationId xmlns:p14="http://schemas.microsoft.com/office/powerpoint/2010/main" val="32244592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0FEE1F-31B8-B9E1-E14D-A1F43DE7439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BD6DACF-AEDF-E873-B026-4F4D03F410C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44E884-8CCA-21D6-AAEE-F2A0EE3E0F06}"/>
              </a:ext>
            </a:extLst>
          </p:cNvPr>
          <p:cNvSpPr>
            <a:spLocks noGrp="1"/>
          </p:cNvSpPr>
          <p:nvPr>
            <p:ph type="dt" sz="half" idx="10"/>
          </p:nvPr>
        </p:nvSpPr>
        <p:spPr/>
        <p:txBody>
          <a:bodyPr/>
          <a:lstStyle/>
          <a:p>
            <a:fld id="{3FDABE27-FBAF-4C9A-909C-7C6ABCD40087}" type="datetimeFigureOut">
              <a:rPr lang="en-US" smtClean="0"/>
              <a:t>8/19/2025</a:t>
            </a:fld>
            <a:endParaRPr lang="en-US"/>
          </a:p>
        </p:txBody>
      </p:sp>
      <p:sp>
        <p:nvSpPr>
          <p:cNvPr id="5" name="Footer Placeholder 4">
            <a:extLst>
              <a:ext uri="{FF2B5EF4-FFF2-40B4-BE49-F238E27FC236}">
                <a16:creationId xmlns:a16="http://schemas.microsoft.com/office/drawing/2014/main" id="{516F26FB-0856-D752-E83B-1FF6933D89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07F5A0-08BE-4B35-32E6-60FACCD98E6A}"/>
              </a:ext>
            </a:extLst>
          </p:cNvPr>
          <p:cNvSpPr>
            <a:spLocks noGrp="1"/>
          </p:cNvSpPr>
          <p:nvPr>
            <p:ph type="sldNum" sz="quarter" idx="12"/>
          </p:nvPr>
        </p:nvSpPr>
        <p:spPr/>
        <p:txBody>
          <a:bodyPr/>
          <a:lstStyle/>
          <a:p>
            <a:fld id="{EAEB135B-7583-4B71-A3B2-E6A57CE75308}" type="slidenum">
              <a:rPr lang="en-US" smtClean="0"/>
              <a:t>‹#›</a:t>
            </a:fld>
            <a:endParaRPr lang="en-US"/>
          </a:p>
        </p:txBody>
      </p:sp>
    </p:spTree>
    <p:extLst>
      <p:ext uri="{BB962C8B-B14F-4D97-AF65-F5344CB8AC3E}">
        <p14:creationId xmlns:p14="http://schemas.microsoft.com/office/powerpoint/2010/main" val="4292923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3D274-95F2-8472-B0E8-7411EED017D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E5055E-CC0B-02E0-26FA-25EA1336AAD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18C9DA-8F7C-2FE5-726D-5F5F84ECDF64}"/>
              </a:ext>
            </a:extLst>
          </p:cNvPr>
          <p:cNvSpPr>
            <a:spLocks noGrp="1"/>
          </p:cNvSpPr>
          <p:nvPr>
            <p:ph type="dt" sz="half" idx="10"/>
          </p:nvPr>
        </p:nvSpPr>
        <p:spPr/>
        <p:txBody>
          <a:bodyPr/>
          <a:lstStyle/>
          <a:p>
            <a:fld id="{3FDABE27-FBAF-4C9A-909C-7C6ABCD40087}" type="datetimeFigureOut">
              <a:rPr lang="en-US" smtClean="0"/>
              <a:t>8/19/2025</a:t>
            </a:fld>
            <a:endParaRPr lang="en-US"/>
          </a:p>
        </p:txBody>
      </p:sp>
      <p:sp>
        <p:nvSpPr>
          <p:cNvPr id="5" name="Footer Placeholder 4">
            <a:extLst>
              <a:ext uri="{FF2B5EF4-FFF2-40B4-BE49-F238E27FC236}">
                <a16:creationId xmlns:a16="http://schemas.microsoft.com/office/drawing/2014/main" id="{E32DA5DC-B4CC-E7F9-35CA-55A74E24A1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23205-6FCE-7AEA-B3C4-575007926BDB}"/>
              </a:ext>
            </a:extLst>
          </p:cNvPr>
          <p:cNvSpPr>
            <a:spLocks noGrp="1"/>
          </p:cNvSpPr>
          <p:nvPr>
            <p:ph type="sldNum" sz="quarter" idx="12"/>
          </p:nvPr>
        </p:nvSpPr>
        <p:spPr/>
        <p:txBody>
          <a:bodyPr/>
          <a:lstStyle/>
          <a:p>
            <a:fld id="{EAEB135B-7583-4B71-A3B2-E6A57CE75308}" type="slidenum">
              <a:rPr lang="en-US" smtClean="0"/>
              <a:t>‹#›</a:t>
            </a:fld>
            <a:endParaRPr lang="en-US"/>
          </a:p>
        </p:txBody>
      </p:sp>
    </p:spTree>
    <p:extLst>
      <p:ext uri="{BB962C8B-B14F-4D97-AF65-F5344CB8AC3E}">
        <p14:creationId xmlns:p14="http://schemas.microsoft.com/office/powerpoint/2010/main" val="3015926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720EA-89C5-E4C2-DCF5-E367DB2CB6C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6146B5D-7CDF-9FC5-C94A-E7EDE2A3DF8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7A0686A-3325-9203-E888-01F4732401B9}"/>
              </a:ext>
            </a:extLst>
          </p:cNvPr>
          <p:cNvSpPr>
            <a:spLocks noGrp="1"/>
          </p:cNvSpPr>
          <p:nvPr>
            <p:ph type="dt" sz="half" idx="10"/>
          </p:nvPr>
        </p:nvSpPr>
        <p:spPr/>
        <p:txBody>
          <a:bodyPr/>
          <a:lstStyle/>
          <a:p>
            <a:fld id="{3FDABE27-FBAF-4C9A-909C-7C6ABCD40087}" type="datetimeFigureOut">
              <a:rPr lang="en-US" smtClean="0"/>
              <a:t>8/19/2025</a:t>
            </a:fld>
            <a:endParaRPr lang="en-US"/>
          </a:p>
        </p:txBody>
      </p:sp>
      <p:sp>
        <p:nvSpPr>
          <p:cNvPr id="5" name="Footer Placeholder 4">
            <a:extLst>
              <a:ext uri="{FF2B5EF4-FFF2-40B4-BE49-F238E27FC236}">
                <a16:creationId xmlns:a16="http://schemas.microsoft.com/office/drawing/2014/main" id="{EFF17A04-2E98-4CEC-5F39-97B6C7522E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FF371C-C608-BAF4-3B79-6282D9D41421}"/>
              </a:ext>
            </a:extLst>
          </p:cNvPr>
          <p:cNvSpPr>
            <a:spLocks noGrp="1"/>
          </p:cNvSpPr>
          <p:nvPr>
            <p:ph type="sldNum" sz="quarter" idx="12"/>
          </p:nvPr>
        </p:nvSpPr>
        <p:spPr/>
        <p:txBody>
          <a:bodyPr/>
          <a:lstStyle/>
          <a:p>
            <a:fld id="{EAEB135B-7583-4B71-A3B2-E6A57CE75308}" type="slidenum">
              <a:rPr lang="en-US" smtClean="0"/>
              <a:t>‹#›</a:t>
            </a:fld>
            <a:endParaRPr lang="en-US"/>
          </a:p>
        </p:txBody>
      </p:sp>
    </p:spTree>
    <p:extLst>
      <p:ext uri="{BB962C8B-B14F-4D97-AF65-F5344CB8AC3E}">
        <p14:creationId xmlns:p14="http://schemas.microsoft.com/office/powerpoint/2010/main" val="3030447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ED2D7-9E93-7462-48B3-F0B4CB8041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BF6EF4-2238-8298-D34F-E6AA5E31477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212415D-EBA9-144C-FB1A-C93F441D2C4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5388099-47CE-1426-4FED-79DD02548C7E}"/>
              </a:ext>
            </a:extLst>
          </p:cNvPr>
          <p:cNvSpPr>
            <a:spLocks noGrp="1"/>
          </p:cNvSpPr>
          <p:nvPr>
            <p:ph type="dt" sz="half" idx="10"/>
          </p:nvPr>
        </p:nvSpPr>
        <p:spPr/>
        <p:txBody>
          <a:bodyPr/>
          <a:lstStyle/>
          <a:p>
            <a:fld id="{3FDABE27-FBAF-4C9A-909C-7C6ABCD40087}" type="datetimeFigureOut">
              <a:rPr lang="en-US" smtClean="0"/>
              <a:t>8/19/2025</a:t>
            </a:fld>
            <a:endParaRPr lang="en-US"/>
          </a:p>
        </p:txBody>
      </p:sp>
      <p:sp>
        <p:nvSpPr>
          <p:cNvPr id="6" name="Footer Placeholder 5">
            <a:extLst>
              <a:ext uri="{FF2B5EF4-FFF2-40B4-BE49-F238E27FC236}">
                <a16:creationId xmlns:a16="http://schemas.microsoft.com/office/drawing/2014/main" id="{EDCF23A2-4B5C-AE89-E30E-D742A6DC5B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43E711-B978-FDE7-DE9F-111955EAF737}"/>
              </a:ext>
            </a:extLst>
          </p:cNvPr>
          <p:cNvSpPr>
            <a:spLocks noGrp="1"/>
          </p:cNvSpPr>
          <p:nvPr>
            <p:ph type="sldNum" sz="quarter" idx="12"/>
          </p:nvPr>
        </p:nvSpPr>
        <p:spPr/>
        <p:txBody>
          <a:bodyPr/>
          <a:lstStyle/>
          <a:p>
            <a:fld id="{EAEB135B-7583-4B71-A3B2-E6A57CE75308}" type="slidenum">
              <a:rPr lang="en-US" smtClean="0"/>
              <a:t>‹#›</a:t>
            </a:fld>
            <a:endParaRPr lang="en-US"/>
          </a:p>
        </p:txBody>
      </p:sp>
    </p:spTree>
    <p:extLst>
      <p:ext uri="{BB962C8B-B14F-4D97-AF65-F5344CB8AC3E}">
        <p14:creationId xmlns:p14="http://schemas.microsoft.com/office/powerpoint/2010/main" val="1560862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6B8AB-459E-5805-6BC2-2F94221E901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A35E947-0EE1-8AD0-E217-1FF2075573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07E323E-58C7-FBE4-2E31-64B0CB27185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3346696-8CFF-2462-1F0F-C6D0161CA29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FD8D2A6-8B3D-1314-288D-DF0595BCB20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B6BB160-22FE-F38A-EC9A-5D49C337370A}"/>
              </a:ext>
            </a:extLst>
          </p:cNvPr>
          <p:cNvSpPr>
            <a:spLocks noGrp="1"/>
          </p:cNvSpPr>
          <p:nvPr>
            <p:ph type="dt" sz="half" idx="10"/>
          </p:nvPr>
        </p:nvSpPr>
        <p:spPr/>
        <p:txBody>
          <a:bodyPr/>
          <a:lstStyle/>
          <a:p>
            <a:fld id="{3FDABE27-FBAF-4C9A-909C-7C6ABCD40087}" type="datetimeFigureOut">
              <a:rPr lang="en-US" smtClean="0"/>
              <a:t>8/19/2025</a:t>
            </a:fld>
            <a:endParaRPr lang="en-US"/>
          </a:p>
        </p:txBody>
      </p:sp>
      <p:sp>
        <p:nvSpPr>
          <p:cNvPr id="8" name="Footer Placeholder 7">
            <a:extLst>
              <a:ext uri="{FF2B5EF4-FFF2-40B4-BE49-F238E27FC236}">
                <a16:creationId xmlns:a16="http://schemas.microsoft.com/office/drawing/2014/main" id="{0CE20C7F-F0FB-3C47-0212-8040A04F155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B848CF4-2B55-05EC-BB97-2FB8BDB11982}"/>
              </a:ext>
            </a:extLst>
          </p:cNvPr>
          <p:cNvSpPr>
            <a:spLocks noGrp="1"/>
          </p:cNvSpPr>
          <p:nvPr>
            <p:ph type="sldNum" sz="quarter" idx="12"/>
          </p:nvPr>
        </p:nvSpPr>
        <p:spPr/>
        <p:txBody>
          <a:bodyPr/>
          <a:lstStyle/>
          <a:p>
            <a:fld id="{EAEB135B-7583-4B71-A3B2-E6A57CE75308}" type="slidenum">
              <a:rPr lang="en-US" smtClean="0"/>
              <a:t>‹#›</a:t>
            </a:fld>
            <a:endParaRPr lang="en-US"/>
          </a:p>
        </p:txBody>
      </p:sp>
    </p:spTree>
    <p:extLst>
      <p:ext uri="{BB962C8B-B14F-4D97-AF65-F5344CB8AC3E}">
        <p14:creationId xmlns:p14="http://schemas.microsoft.com/office/powerpoint/2010/main" val="2550483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C05032-DF34-7C28-32CE-BBA27C8D60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1E27A33-A2A4-2C93-1164-99120712E71D}"/>
              </a:ext>
            </a:extLst>
          </p:cNvPr>
          <p:cNvSpPr>
            <a:spLocks noGrp="1"/>
          </p:cNvSpPr>
          <p:nvPr>
            <p:ph type="dt" sz="half" idx="10"/>
          </p:nvPr>
        </p:nvSpPr>
        <p:spPr/>
        <p:txBody>
          <a:bodyPr/>
          <a:lstStyle/>
          <a:p>
            <a:fld id="{3FDABE27-FBAF-4C9A-909C-7C6ABCD40087}" type="datetimeFigureOut">
              <a:rPr lang="en-US" smtClean="0"/>
              <a:t>8/19/2025</a:t>
            </a:fld>
            <a:endParaRPr lang="en-US"/>
          </a:p>
        </p:txBody>
      </p:sp>
      <p:sp>
        <p:nvSpPr>
          <p:cNvPr id="4" name="Footer Placeholder 3">
            <a:extLst>
              <a:ext uri="{FF2B5EF4-FFF2-40B4-BE49-F238E27FC236}">
                <a16:creationId xmlns:a16="http://schemas.microsoft.com/office/drawing/2014/main" id="{ABCBA66F-BFFD-57C9-0576-60581D6CDC4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FF24D83-3B36-EA14-E13D-4379A818A832}"/>
              </a:ext>
            </a:extLst>
          </p:cNvPr>
          <p:cNvSpPr>
            <a:spLocks noGrp="1"/>
          </p:cNvSpPr>
          <p:nvPr>
            <p:ph type="sldNum" sz="quarter" idx="12"/>
          </p:nvPr>
        </p:nvSpPr>
        <p:spPr/>
        <p:txBody>
          <a:bodyPr/>
          <a:lstStyle/>
          <a:p>
            <a:fld id="{EAEB135B-7583-4B71-A3B2-E6A57CE75308}" type="slidenum">
              <a:rPr lang="en-US" smtClean="0"/>
              <a:t>‹#›</a:t>
            </a:fld>
            <a:endParaRPr lang="en-US"/>
          </a:p>
        </p:txBody>
      </p:sp>
    </p:spTree>
    <p:extLst>
      <p:ext uri="{BB962C8B-B14F-4D97-AF65-F5344CB8AC3E}">
        <p14:creationId xmlns:p14="http://schemas.microsoft.com/office/powerpoint/2010/main" val="1711749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7F56CF3-EC72-CD95-36C2-B0338B35C3E0}"/>
              </a:ext>
            </a:extLst>
          </p:cNvPr>
          <p:cNvSpPr>
            <a:spLocks noGrp="1"/>
          </p:cNvSpPr>
          <p:nvPr>
            <p:ph type="dt" sz="half" idx="10"/>
          </p:nvPr>
        </p:nvSpPr>
        <p:spPr/>
        <p:txBody>
          <a:bodyPr/>
          <a:lstStyle/>
          <a:p>
            <a:fld id="{3FDABE27-FBAF-4C9A-909C-7C6ABCD40087}" type="datetimeFigureOut">
              <a:rPr lang="en-US" smtClean="0"/>
              <a:t>8/19/2025</a:t>
            </a:fld>
            <a:endParaRPr lang="en-US"/>
          </a:p>
        </p:txBody>
      </p:sp>
      <p:sp>
        <p:nvSpPr>
          <p:cNvPr id="3" name="Footer Placeholder 2">
            <a:extLst>
              <a:ext uri="{FF2B5EF4-FFF2-40B4-BE49-F238E27FC236}">
                <a16:creationId xmlns:a16="http://schemas.microsoft.com/office/drawing/2014/main" id="{C997EB5F-C477-5666-999A-9D5606BCE67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1ACB72B-0872-1F18-D219-95452EBA30B3}"/>
              </a:ext>
            </a:extLst>
          </p:cNvPr>
          <p:cNvSpPr>
            <a:spLocks noGrp="1"/>
          </p:cNvSpPr>
          <p:nvPr>
            <p:ph type="sldNum" sz="quarter" idx="12"/>
          </p:nvPr>
        </p:nvSpPr>
        <p:spPr/>
        <p:txBody>
          <a:bodyPr/>
          <a:lstStyle/>
          <a:p>
            <a:fld id="{EAEB135B-7583-4B71-A3B2-E6A57CE75308}" type="slidenum">
              <a:rPr lang="en-US" smtClean="0"/>
              <a:t>‹#›</a:t>
            </a:fld>
            <a:endParaRPr lang="en-US"/>
          </a:p>
        </p:txBody>
      </p:sp>
    </p:spTree>
    <p:extLst>
      <p:ext uri="{BB962C8B-B14F-4D97-AF65-F5344CB8AC3E}">
        <p14:creationId xmlns:p14="http://schemas.microsoft.com/office/powerpoint/2010/main" val="3437313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0FA96-D7CA-C269-3B7F-ACC387F80B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48F40A2-3A17-0D8E-4947-8E545CFE7F6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BB63C2A-74DF-F69F-99E9-2914CF3C61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13F99CB-D0D8-B29D-B551-8BA313AE7156}"/>
              </a:ext>
            </a:extLst>
          </p:cNvPr>
          <p:cNvSpPr>
            <a:spLocks noGrp="1"/>
          </p:cNvSpPr>
          <p:nvPr>
            <p:ph type="dt" sz="half" idx="10"/>
          </p:nvPr>
        </p:nvSpPr>
        <p:spPr/>
        <p:txBody>
          <a:bodyPr/>
          <a:lstStyle/>
          <a:p>
            <a:fld id="{3FDABE27-FBAF-4C9A-909C-7C6ABCD40087}" type="datetimeFigureOut">
              <a:rPr lang="en-US" smtClean="0"/>
              <a:t>8/19/2025</a:t>
            </a:fld>
            <a:endParaRPr lang="en-US"/>
          </a:p>
        </p:txBody>
      </p:sp>
      <p:sp>
        <p:nvSpPr>
          <p:cNvPr id="6" name="Footer Placeholder 5">
            <a:extLst>
              <a:ext uri="{FF2B5EF4-FFF2-40B4-BE49-F238E27FC236}">
                <a16:creationId xmlns:a16="http://schemas.microsoft.com/office/drawing/2014/main" id="{C9B346F1-87D8-8477-5374-8A46F6DAAE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FD762C-B874-80EC-7010-6C639DE84F54}"/>
              </a:ext>
            </a:extLst>
          </p:cNvPr>
          <p:cNvSpPr>
            <a:spLocks noGrp="1"/>
          </p:cNvSpPr>
          <p:nvPr>
            <p:ph type="sldNum" sz="quarter" idx="12"/>
          </p:nvPr>
        </p:nvSpPr>
        <p:spPr/>
        <p:txBody>
          <a:bodyPr/>
          <a:lstStyle/>
          <a:p>
            <a:fld id="{EAEB135B-7583-4B71-A3B2-E6A57CE75308}" type="slidenum">
              <a:rPr lang="en-US" smtClean="0"/>
              <a:t>‹#›</a:t>
            </a:fld>
            <a:endParaRPr lang="en-US"/>
          </a:p>
        </p:txBody>
      </p:sp>
    </p:spTree>
    <p:extLst>
      <p:ext uri="{BB962C8B-B14F-4D97-AF65-F5344CB8AC3E}">
        <p14:creationId xmlns:p14="http://schemas.microsoft.com/office/powerpoint/2010/main" val="3579238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577E4-DD22-B39B-780F-34AD722724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247B81F-6B1D-110D-BBD2-24AAF69BAB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5158A63-B2FA-AEC2-D1CD-711E978641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9BF0E81-FDBF-93A9-A8FE-6E7BFCE8F7C5}"/>
              </a:ext>
            </a:extLst>
          </p:cNvPr>
          <p:cNvSpPr>
            <a:spLocks noGrp="1"/>
          </p:cNvSpPr>
          <p:nvPr>
            <p:ph type="dt" sz="half" idx="10"/>
          </p:nvPr>
        </p:nvSpPr>
        <p:spPr/>
        <p:txBody>
          <a:bodyPr/>
          <a:lstStyle/>
          <a:p>
            <a:fld id="{3FDABE27-FBAF-4C9A-909C-7C6ABCD40087}" type="datetimeFigureOut">
              <a:rPr lang="en-US" smtClean="0"/>
              <a:t>8/19/2025</a:t>
            </a:fld>
            <a:endParaRPr lang="en-US"/>
          </a:p>
        </p:txBody>
      </p:sp>
      <p:sp>
        <p:nvSpPr>
          <p:cNvPr id="6" name="Footer Placeholder 5">
            <a:extLst>
              <a:ext uri="{FF2B5EF4-FFF2-40B4-BE49-F238E27FC236}">
                <a16:creationId xmlns:a16="http://schemas.microsoft.com/office/drawing/2014/main" id="{49B58D27-448D-64CA-4BBE-50E5D36775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6656CB-3DB8-B2E6-08FB-02720B65B843}"/>
              </a:ext>
            </a:extLst>
          </p:cNvPr>
          <p:cNvSpPr>
            <a:spLocks noGrp="1"/>
          </p:cNvSpPr>
          <p:nvPr>
            <p:ph type="sldNum" sz="quarter" idx="12"/>
          </p:nvPr>
        </p:nvSpPr>
        <p:spPr/>
        <p:txBody>
          <a:bodyPr/>
          <a:lstStyle/>
          <a:p>
            <a:fld id="{EAEB135B-7583-4B71-A3B2-E6A57CE75308}" type="slidenum">
              <a:rPr lang="en-US" smtClean="0"/>
              <a:t>‹#›</a:t>
            </a:fld>
            <a:endParaRPr lang="en-US"/>
          </a:p>
        </p:txBody>
      </p:sp>
    </p:spTree>
    <p:extLst>
      <p:ext uri="{BB962C8B-B14F-4D97-AF65-F5344CB8AC3E}">
        <p14:creationId xmlns:p14="http://schemas.microsoft.com/office/powerpoint/2010/main" val="1685057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EBEBA4-76BE-BC70-8518-7EB936C040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BC084E7-8DAF-49CD-AE39-95DBBAE08C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0C87DF-1625-0EE8-4F5E-8E98218E297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FDABE27-FBAF-4C9A-909C-7C6ABCD40087}" type="datetimeFigureOut">
              <a:rPr lang="en-US" smtClean="0"/>
              <a:t>8/19/2025</a:t>
            </a:fld>
            <a:endParaRPr lang="en-US"/>
          </a:p>
        </p:txBody>
      </p:sp>
      <p:sp>
        <p:nvSpPr>
          <p:cNvPr id="5" name="Footer Placeholder 4">
            <a:extLst>
              <a:ext uri="{FF2B5EF4-FFF2-40B4-BE49-F238E27FC236}">
                <a16:creationId xmlns:a16="http://schemas.microsoft.com/office/drawing/2014/main" id="{900D8DA6-C708-05A3-00B6-10CE99E5C5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0E88E907-7801-5EC6-8919-5986F585A9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AEB135B-7583-4B71-A3B2-E6A57CE75308}" type="slidenum">
              <a:rPr lang="en-US" smtClean="0"/>
              <a:t>‹#›</a:t>
            </a:fld>
            <a:endParaRPr lang="en-US"/>
          </a:p>
        </p:txBody>
      </p:sp>
    </p:spTree>
    <p:extLst>
      <p:ext uri="{BB962C8B-B14F-4D97-AF65-F5344CB8AC3E}">
        <p14:creationId xmlns:p14="http://schemas.microsoft.com/office/powerpoint/2010/main" val="23896382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Pre/Post Directions</a:t>
            </a:r>
            <a:br>
              <a:rPr lang="en-US" dirty="0"/>
            </a:br>
            <a:br>
              <a:rPr lang="en-US" dirty="0"/>
            </a:br>
            <a:r>
              <a:rPr lang="en-US" dirty="0"/>
              <a:t>Multiplication</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182C13-820B-E817-63DD-DFFCF0D2EF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E15EBCA-2D7D-9FE0-5105-6C18387EE18A}"/>
              </a:ext>
            </a:extLst>
          </p:cNvPr>
          <p:cNvSpPr>
            <a:spLocks noGrp="1"/>
          </p:cNvSpPr>
          <p:nvPr>
            <p:ph type="ctrTitle"/>
          </p:nvPr>
        </p:nvSpPr>
        <p:spPr>
          <a:xfrm>
            <a:off x="2410391" y="5911411"/>
            <a:ext cx="7594242" cy="1105682"/>
          </a:xfrm>
        </p:spPr>
        <p:txBody>
          <a:bodyPr>
            <a:noAutofit/>
          </a:bodyPr>
          <a:lstStyle/>
          <a:p>
            <a:br>
              <a:rPr lang="en-US" sz="3600" dirty="0"/>
            </a:br>
            <a:endParaRPr lang="en-US" sz="3600" dirty="0"/>
          </a:p>
        </p:txBody>
      </p:sp>
      <p:sp>
        <p:nvSpPr>
          <p:cNvPr id="4" name="TextBox 3">
            <a:extLst>
              <a:ext uri="{FF2B5EF4-FFF2-40B4-BE49-F238E27FC236}">
                <a16:creationId xmlns:a16="http://schemas.microsoft.com/office/drawing/2014/main" id="{9E3F76F2-3431-EF34-828C-42108B99E510}"/>
              </a:ext>
            </a:extLst>
          </p:cNvPr>
          <p:cNvSpPr txBox="1"/>
          <p:nvPr/>
        </p:nvSpPr>
        <p:spPr>
          <a:xfrm>
            <a:off x="1539732" y="1177756"/>
            <a:ext cx="9112535" cy="3970318"/>
          </a:xfrm>
          <a:prstGeom prst="rect">
            <a:avLst/>
          </a:prstGeom>
          <a:noFill/>
        </p:spPr>
        <p:txBody>
          <a:bodyPr wrap="square">
            <a:spAutoFit/>
          </a:bodyPr>
          <a:lstStyle/>
          <a:p>
            <a:pPr algn="ctr"/>
            <a:r>
              <a:rPr lang="en-US" sz="2800" dirty="0">
                <a:solidFill>
                  <a:srgbClr val="000000"/>
                </a:solidFill>
                <a:latin typeface="Times New Roman" panose="02020603050405020304" pitchFamily="18" charset="0"/>
                <a:cs typeface="Times New Roman" panose="02020603050405020304" pitchFamily="18" charset="0"/>
              </a:rPr>
              <a:t>The sheet on your desk has multiplication problems. When I say “BEGIN,” start answering the problems. Start at the first problem, work across the page then go to the next row. You should work as fast as you can without skipping problems. If you come to a problem that you do not know, mark an ‘X’ through it and go on to the next problem. Continue working until I tell you to stop. Are there any questions? Ready. Begin</a:t>
            </a:r>
          </a:p>
          <a:p>
            <a:pPr algn="ctr"/>
            <a:endParaRPr lang="en-US" sz="2800" dirty="0">
              <a:solidFill>
                <a:srgbClr val="000000"/>
              </a:solidFill>
              <a:latin typeface="Times New Roman" panose="02020603050405020304" pitchFamily="18" charset="0"/>
              <a:cs typeface="Times New Roman" panose="02020603050405020304" pitchFamily="18" charset="0"/>
            </a:endParaRPr>
          </a:p>
          <a:p>
            <a:pPr algn="ctr"/>
            <a:r>
              <a:rPr lang="en-US" sz="2800" dirty="0">
                <a:solidFill>
                  <a:srgbClr val="000000"/>
                </a:solidFill>
                <a:latin typeface="Times New Roman" panose="02020603050405020304" pitchFamily="18" charset="0"/>
                <a:cs typeface="Times New Roman" panose="02020603050405020304" pitchFamily="18" charset="0"/>
              </a:rPr>
              <a:t> Stop, please put down your pencil.</a:t>
            </a:r>
          </a:p>
        </p:txBody>
      </p:sp>
      <p:pic>
        <p:nvPicPr>
          <p:cNvPr id="15" name="Audio 14">
            <a:extLst>
              <a:ext uri="{FF2B5EF4-FFF2-40B4-BE49-F238E27FC236}">
                <a16:creationId xmlns:a16="http://schemas.microsoft.com/office/drawing/2014/main" id="{930AF312-1BFB-0916-51E5-43B52D25DDB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2537526"/>
      </p:ext>
    </p:extLst>
  </p:cSld>
  <p:clrMapOvr>
    <a:masterClrMapping/>
  </p:clrMapOvr>
  <mc:AlternateContent xmlns:mc="http://schemas.openxmlformats.org/markup-compatibility/2006" xmlns:p14="http://schemas.microsoft.com/office/powerpoint/2010/main">
    <mc:Choice Requires="p14">
      <p:transition spd="slow" p14:dur="2000" advTm="95016"/>
    </mc:Choice>
    <mc:Fallback xmlns="">
      <p:transition spd="slow" advTm="950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110</Words>
  <Application>Microsoft Office PowerPoint</Application>
  <PresentationFormat>Widescreen</PresentationFormat>
  <Paragraphs>5</Paragraphs>
  <Slides>2</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Aptos</vt:lpstr>
      <vt:lpstr>Aptos Display</vt:lpstr>
      <vt:lpstr>Arial</vt:lpstr>
      <vt:lpstr>Times New Roman</vt:lpstr>
      <vt:lpstr>Office Theme</vt:lpstr>
      <vt:lpstr>Pre/Post Directions  Multiplication</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Poncy, Brian</dc:creator>
  <cp:lastModifiedBy>Poncy, Brian</cp:lastModifiedBy>
  <cp:revision>1</cp:revision>
  <dcterms:created xsi:type="dcterms:W3CDTF">2025-08-19T05:02:41Z</dcterms:created>
  <dcterms:modified xsi:type="dcterms:W3CDTF">2025-08-19T05:03:28Z</dcterms:modified>
</cp:coreProperties>
</file>