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11" r:id="rId2"/>
    <p:sldId id="313" r:id="rId3"/>
    <p:sldId id="346"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6"/>
  </p:normalViewPr>
  <p:slideViewPr>
    <p:cSldViewPr snapToGrid="0">
      <p:cViewPr varScale="1">
        <p:scale>
          <a:sx n="100" d="100"/>
          <a:sy n="100" d="100"/>
        </p:scale>
        <p:origin x="808"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883420-8544-B1DA-B27A-74277071495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110EC1E-DF17-1C1C-D03A-F0E48DDCF82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17DD7E1-8476-AC88-1FB4-9E2A35DC088D}"/>
              </a:ext>
            </a:extLst>
          </p:cNvPr>
          <p:cNvSpPr>
            <a:spLocks noGrp="1"/>
          </p:cNvSpPr>
          <p:nvPr>
            <p:ph type="dt" sz="half" idx="10"/>
          </p:nvPr>
        </p:nvSpPr>
        <p:spPr/>
        <p:txBody>
          <a:bodyPr/>
          <a:lstStyle/>
          <a:p>
            <a:fld id="{65D3710B-CD27-5043-8988-54FF9B6F30C8}" type="datetimeFigureOut">
              <a:rPr lang="en-US" smtClean="0"/>
              <a:t>8/12/25</a:t>
            </a:fld>
            <a:endParaRPr lang="en-US"/>
          </a:p>
        </p:txBody>
      </p:sp>
      <p:sp>
        <p:nvSpPr>
          <p:cNvPr id="5" name="Footer Placeholder 4">
            <a:extLst>
              <a:ext uri="{FF2B5EF4-FFF2-40B4-BE49-F238E27FC236}">
                <a16:creationId xmlns:a16="http://schemas.microsoft.com/office/drawing/2014/main" id="{42AFE6F9-22A8-B5F6-9BD3-531FB7C2A4C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D3F6231-ECFE-DB90-32F3-9FC4BC5C2B75}"/>
              </a:ext>
            </a:extLst>
          </p:cNvPr>
          <p:cNvSpPr>
            <a:spLocks noGrp="1"/>
          </p:cNvSpPr>
          <p:nvPr>
            <p:ph type="sldNum" sz="quarter" idx="12"/>
          </p:nvPr>
        </p:nvSpPr>
        <p:spPr/>
        <p:txBody>
          <a:bodyPr/>
          <a:lstStyle/>
          <a:p>
            <a:fld id="{45B7A3C5-7707-544B-9E06-1C8596C739A2}" type="slidenum">
              <a:rPr lang="en-US" smtClean="0"/>
              <a:t>‹#›</a:t>
            </a:fld>
            <a:endParaRPr lang="en-US"/>
          </a:p>
        </p:txBody>
      </p:sp>
    </p:spTree>
    <p:extLst>
      <p:ext uri="{BB962C8B-B14F-4D97-AF65-F5344CB8AC3E}">
        <p14:creationId xmlns:p14="http://schemas.microsoft.com/office/powerpoint/2010/main" val="6139347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37EE4C-DF3E-B820-5834-FEC44B78E75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4C520CF-2152-AD14-3872-42D92B809F2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FD79150-EE1C-4078-A676-76D0AA7C1BAF}"/>
              </a:ext>
            </a:extLst>
          </p:cNvPr>
          <p:cNvSpPr>
            <a:spLocks noGrp="1"/>
          </p:cNvSpPr>
          <p:nvPr>
            <p:ph type="dt" sz="half" idx="10"/>
          </p:nvPr>
        </p:nvSpPr>
        <p:spPr/>
        <p:txBody>
          <a:bodyPr/>
          <a:lstStyle/>
          <a:p>
            <a:fld id="{65D3710B-CD27-5043-8988-54FF9B6F30C8}" type="datetimeFigureOut">
              <a:rPr lang="en-US" smtClean="0"/>
              <a:t>8/12/25</a:t>
            </a:fld>
            <a:endParaRPr lang="en-US"/>
          </a:p>
        </p:txBody>
      </p:sp>
      <p:sp>
        <p:nvSpPr>
          <p:cNvPr id="5" name="Footer Placeholder 4">
            <a:extLst>
              <a:ext uri="{FF2B5EF4-FFF2-40B4-BE49-F238E27FC236}">
                <a16:creationId xmlns:a16="http://schemas.microsoft.com/office/drawing/2014/main" id="{3287CCF7-DC25-8D30-D0CB-FD7FAB57A3C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11861A5-4AEE-1AC4-DBAC-9C0F4B992915}"/>
              </a:ext>
            </a:extLst>
          </p:cNvPr>
          <p:cNvSpPr>
            <a:spLocks noGrp="1"/>
          </p:cNvSpPr>
          <p:nvPr>
            <p:ph type="sldNum" sz="quarter" idx="12"/>
          </p:nvPr>
        </p:nvSpPr>
        <p:spPr/>
        <p:txBody>
          <a:bodyPr/>
          <a:lstStyle/>
          <a:p>
            <a:fld id="{45B7A3C5-7707-544B-9E06-1C8596C739A2}" type="slidenum">
              <a:rPr lang="en-US" smtClean="0"/>
              <a:t>‹#›</a:t>
            </a:fld>
            <a:endParaRPr lang="en-US"/>
          </a:p>
        </p:txBody>
      </p:sp>
    </p:spTree>
    <p:extLst>
      <p:ext uri="{BB962C8B-B14F-4D97-AF65-F5344CB8AC3E}">
        <p14:creationId xmlns:p14="http://schemas.microsoft.com/office/powerpoint/2010/main" val="26553131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866F993-6294-78B9-02D1-7C65B5C06C7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C312CA2-4E5F-BAE4-27BE-26B378E8D65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0F5F696-CB9E-12B4-94D9-32F7BF7F7EAC}"/>
              </a:ext>
            </a:extLst>
          </p:cNvPr>
          <p:cNvSpPr>
            <a:spLocks noGrp="1"/>
          </p:cNvSpPr>
          <p:nvPr>
            <p:ph type="dt" sz="half" idx="10"/>
          </p:nvPr>
        </p:nvSpPr>
        <p:spPr/>
        <p:txBody>
          <a:bodyPr/>
          <a:lstStyle/>
          <a:p>
            <a:fld id="{65D3710B-CD27-5043-8988-54FF9B6F30C8}" type="datetimeFigureOut">
              <a:rPr lang="en-US" smtClean="0"/>
              <a:t>8/12/25</a:t>
            </a:fld>
            <a:endParaRPr lang="en-US"/>
          </a:p>
        </p:txBody>
      </p:sp>
      <p:sp>
        <p:nvSpPr>
          <p:cNvPr id="5" name="Footer Placeholder 4">
            <a:extLst>
              <a:ext uri="{FF2B5EF4-FFF2-40B4-BE49-F238E27FC236}">
                <a16:creationId xmlns:a16="http://schemas.microsoft.com/office/drawing/2014/main" id="{072C702E-3B72-C58D-35BC-6F1C378031F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1891FB1-632B-5B85-C0F4-B74257149087}"/>
              </a:ext>
            </a:extLst>
          </p:cNvPr>
          <p:cNvSpPr>
            <a:spLocks noGrp="1"/>
          </p:cNvSpPr>
          <p:nvPr>
            <p:ph type="sldNum" sz="quarter" idx="12"/>
          </p:nvPr>
        </p:nvSpPr>
        <p:spPr/>
        <p:txBody>
          <a:bodyPr/>
          <a:lstStyle/>
          <a:p>
            <a:fld id="{45B7A3C5-7707-544B-9E06-1C8596C739A2}" type="slidenum">
              <a:rPr lang="en-US" smtClean="0"/>
              <a:t>‹#›</a:t>
            </a:fld>
            <a:endParaRPr lang="en-US"/>
          </a:p>
        </p:txBody>
      </p:sp>
    </p:spTree>
    <p:extLst>
      <p:ext uri="{BB962C8B-B14F-4D97-AF65-F5344CB8AC3E}">
        <p14:creationId xmlns:p14="http://schemas.microsoft.com/office/powerpoint/2010/main" val="14467605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84B5F3-682F-3FFF-82B2-AA8DB220AFE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85A9063-5340-1C7F-E674-1E316618703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38A0771-7C3F-3C2E-77B4-925A525466FD}"/>
              </a:ext>
            </a:extLst>
          </p:cNvPr>
          <p:cNvSpPr>
            <a:spLocks noGrp="1"/>
          </p:cNvSpPr>
          <p:nvPr>
            <p:ph type="dt" sz="half" idx="10"/>
          </p:nvPr>
        </p:nvSpPr>
        <p:spPr/>
        <p:txBody>
          <a:bodyPr/>
          <a:lstStyle/>
          <a:p>
            <a:fld id="{65D3710B-CD27-5043-8988-54FF9B6F30C8}" type="datetimeFigureOut">
              <a:rPr lang="en-US" smtClean="0"/>
              <a:t>8/12/25</a:t>
            </a:fld>
            <a:endParaRPr lang="en-US"/>
          </a:p>
        </p:txBody>
      </p:sp>
      <p:sp>
        <p:nvSpPr>
          <p:cNvPr id="5" name="Footer Placeholder 4">
            <a:extLst>
              <a:ext uri="{FF2B5EF4-FFF2-40B4-BE49-F238E27FC236}">
                <a16:creationId xmlns:a16="http://schemas.microsoft.com/office/drawing/2014/main" id="{E6F8D7FA-5A0C-E97A-C709-0A3965056DA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8C3C038-B782-CA21-E2E0-1BC1D8DCECF1}"/>
              </a:ext>
            </a:extLst>
          </p:cNvPr>
          <p:cNvSpPr>
            <a:spLocks noGrp="1"/>
          </p:cNvSpPr>
          <p:nvPr>
            <p:ph type="sldNum" sz="quarter" idx="12"/>
          </p:nvPr>
        </p:nvSpPr>
        <p:spPr/>
        <p:txBody>
          <a:bodyPr/>
          <a:lstStyle/>
          <a:p>
            <a:fld id="{45B7A3C5-7707-544B-9E06-1C8596C739A2}" type="slidenum">
              <a:rPr lang="en-US" smtClean="0"/>
              <a:t>‹#›</a:t>
            </a:fld>
            <a:endParaRPr lang="en-US"/>
          </a:p>
        </p:txBody>
      </p:sp>
    </p:spTree>
    <p:extLst>
      <p:ext uri="{BB962C8B-B14F-4D97-AF65-F5344CB8AC3E}">
        <p14:creationId xmlns:p14="http://schemas.microsoft.com/office/powerpoint/2010/main" val="40780229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FB8DCD-63A5-0E72-2CFB-B9709A0A836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176AE0A-9992-6D0E-A499-2E19FCD94DAE}"/>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F4AC546-A2AE-1763-101F-C23DBA900862}"/>
              </a:ext>
            </a:extLst>
          </p:cNvPr>
          <p:cNvSpPr>
            <a:spLocks noGrp="1"/>
          </p:cNvSpPr>
          <p:nvPr>
            <p:ph type="dt" sz="half" idx="10"/>
          </p:nvPr>
        </p:nvSpPr>
        <p:spPr/>
        <p:txBody>
          <a:bodyPr/>
          <a:lstStyle/>
          <a:p>
            <a:fld id="{65D3710B-CD27-5043-8988-54FF9B6F30C8}" type="datetimeFigureOut">
              <a:rPr lang="en-US" smtClean="0"/>
              <a:t>8/12/25</a:t>
            </a:fld>
            <a:endParaRPr lang="en-US"/>
          </a:p>
        </p:txBody>
      </p:sp>
      <p:sp>
        <p:nvSpPr>
          <p:cNvPr id="5" name="Footer Placeholder 4">
            <a:extLst>
              <a:ext uri="{FF2B5EF4-FFF2-40B4-BE49-F238E27FC236}">
                <a16:creationId xmlns:a16="http://schemas.microsoft.com/office/drawing/2014/main" id="{6CD68A2F-87C4-A87F-D82E-AB764CF445D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DCA90AA-6FD5-3DD5-97E2-FBFDFF818B54}"/>
              </a:ext>
            </a:extLst>
          </p:cNvPr>
          <p:cNvSpPr>
            <a:spLocks noGrp="1"/>
          </p:cNvSpPr>
          <p:nvPr>
            <p:ph type="sldNum" sz="quarter" idx="12"/>
          </p:nvPr>
        </p:nvSpPr>
        <p:spPr/>
        <p:txBody>
          <a:bodyPr/>
          <a:lstStyle/>
          <a:p>
            <a:fld id="{45B7A3C5-7707-544B-9E06-1C8596C739A2}" type="slidenum">
              <a:rPr lang="en-US" smtClean="0"/>
              <a:t>‹#›</a:t>
            </a:fld>
            <a:endParaRPr lang="en-US"/>
          </a:p>
        </p:txBody>
      </p:sp>
    </p:spTree>
    <p:extLst>
      <p:ext uri="{BB962C8B-B14F-4D97-AF65-F5344CB8AC3E}">
        <p14:creationId xmlns:p14="http://schemas.microsoft.com/office/powerpoint/2010/main" val="32024893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DC5C2D-C41E-937D-16A4-11A5EA1B2C5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4CA5CE1-E879-1D8C-CF3F-F837EA9168B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9D5EFB9-5042-2B92-2F10-C311F9DC86B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2891D4D-1651-338E-EEC0-478670AFA0ED}"/>
              </a:ext>
            </a:extLst>
          </p:cNvPr>
          <p:cNvSpPr>
            <a:spLocks noGrp="1"/>
          </p:cNvSpPr>
          <p:nvPr>
            <p:ph type="dt" sz="half" idx="10"/>
          </p:nvPr>
        </p:nvSpPr>
        <p:spPr/>
        <p:txBody>
          <a:bodyPr/>
          <a:lstStyle/>
          <a:p>
            <a:fld id="{65D3710B-CD27-5043-8988-54FF9B6F30C8}" type="datetimeFigureOut">
              <a:rPr lang="en-US" smtClean="0"/>
              <a:t>8/12/25</a:t>
            </a:fld>
            <a:endParaRPr lang="en-US"/>
          </a:p>
        </p:txBody>
      </p:sp>
      <p:sp>
        <p:nvSpPr>
          <p:cNvPr id="6" name="Footer Placeholder 5">
            <a:extLst>
              <a:ext uri="{FF2B5EF4-FFF2-40B4-BE49-F238E27FC236}">
                <a16:creationId xmlns:a16="http://schemas.microsoft.com/office/drawing/2014/main" id="{D6EFFCA1-56D0-660E-DFB3-81BEC734887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DE0F40B-C1BD-BE7F-B6A7-4CD8579EC89A}"/>
              </a:ext>
            </a:extLst>
          </p:cNvPr>
          <p:cNvSpPr>
            <a:spLocks noGrp="1"/>
          </p:cNvSpPr>
          <p:nvPr>
            <p:ph type="sldNum" sz="quarter" idx="12"/>
          </p:nvPr>
        </p:nvSpPr>
        <p:spPr/>
        <p:txBody>
          <a:bodyPr/>
          <a:lstStyle/>
          <a:p>
            <a:fld id="{45B7A3C5-7707-544B-9E06-1C8596C739A2}" type="slidenum">
              <a:rPr lang="en-US" smtClean="0"/>
              <a:t>‹#›</a:t>
            </a:fld>
            <a:endParaRPr lang="en-US"/>
          </a:p>
        </p:txBody>
      </p:sp>
    </p:spTree>
    <p:extLst>
      <p:ext uri="{BB962C8B-B14F-4D97-AF65-F5344CB8AC3E}">
        <p14:creationId xmlns:p14="http://schemas.microsoft.com/office/powerpoint/2010/main" val="28358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90DB90-8218-1152-A3DA-B35E8F2BA7E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8ED8397-607B-63DA-18B4-496EF116B1D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13E5C54-BD24-D3A5-FC2E-65AD70C3095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49E93C2-23B5-1DD2-9152-B74619058D5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73E163F-BC71-6BD7-6FF9-9BDEC032F652}"/>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0A7D9C4-A6A0-E628-6373-BB615E2169C2}"/>
              </a:ext>
            </a:extLst>
          </p:cNvPr>
          <p:cNvSpPr>
            <a:spLocks noGrp="1"/>
          </p:cNvSpPr>
          <p:nvPr>
            <p:ph type="dt" sz="half" idx="10"/>
          </p:nvPr>
        </p:nvSpPr>
        <p:spPr/>
        <p:txBody>
          <a:bodyPr/>
          <a:lstStyle/>
          <a:p>
            <a:fld id="{65D3710B-CD27-5043-8988-54FF9B6F30C8}" type="datetimeFigureOut">
              <a:rPr lang="en-US" smtClean="0"/>
              <a:t>8/12/25</a:t>
            </a:fld>
            <a:endParaRPr lang="en-US"/>
          </a:p>
        </p:txBody>
      </p:sp>
      <p:sp>
        <p:nvSpPr>
          <p:cNvPr id="8" name="Footer Placeholder 7">
            <a:extLst>
              <a:ext uri="{FF2B5EF4-FFF2-40B4-BE49-F238E27FC236}">
                <a16:creationId xmlns:a16="http://schemas.microsoft.com/office/drawing/2014/main" id="{661C9BFA-01A4-299B-8207-C6CEACF1874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CFDFAAE-A367-8D29-6BC6-96A1E8A958F1}"/>
              </a:ext>
            </a:extLst>
          </p:cNvPr>
          <p:cNvSpPr>
            <a:spLocks noGrp="1"/>
          </p:cNvSpPr>
          <p:nvPr>
            <p:ph type="sldNum" sz="quarter" idx="12"/>
          </p:nvPr>
        </p:nvSpPr>
        <p:spPr/>
        <p:txBody>
          <a:bodyPr/>
          <a:lstStyle/>
          <a:p>
            <a:fld id="{45B7A3C5-7707-544B-9E06-1C8596C739A2}" type="slidenum">
              <a:rPr lang="en-US" smtClean="0"/>
              <a:t>‹#›</a:t>
            </a:fld>
            <a:endParaRPr lang="en-US"/>
          </a:p>
        </p:txBody>
      </p:sp>
    </p:spTree>
    <p:extLst>
      <p:ext uri="{BB962C8B-B14F-4D97-AF65-F5344CB8AC3E}">
        <p14:creationId xmlns:p14="http://schemas.microsoft.com/office/powerpoint/2010/main" val="29638195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454EB1-DB48-29C9-814B-519B49E6602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4535CDB-B9E8-DEE1-6CBC-9400D449C913}"/>
              </a:ext>
            </a:extLst>
          </p:cNvPr>
          <p:cNvSpPr>
            <a:spLocks noGrp="1"/>
          </p:cNvSpPr>
          <p:nvPr>
            <p:ph type="dt" sz="half" idx="10"/>
          </p:nvPr>
        </p:nvSpPr>
        <p:spPr/>
        <p:txBody>
          <a:bodyPr/>
          <a:lstStyle/>
          <a:p>
            <a:fld id="{65D3710B-CD27-5043-8988-54FF9B6F30C8}" type="datetimeFigureOut">
              <a:rPr lang="en-US" smtClean="0"/>
              <a:t>8/12/25</a:t>
            </a:fld>
            <a:endParaRPr lang="en-US"/>
          </a:p>
        </p:txBody>
      </p:sp>
      <p:sp>
        <p:nvSpPr>
          <p:cNvPr id="4" name="Footer Placeholder 3">
            <a:extLst>
              <a:ext uri="{FF2B5EF4-FFF2-40B4-BE49-F238E27FC236}">
                <a16:creationId xmlns:a16="http://schemas.microsoft.com/office/drawing/2014/main" id="{CBF5D93E-3BD8-42E8-21C4-8A0E13215A4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EA4474A-1F9B-DFD9-23CF-DD910805E4EE}"/>
              </a:ext>
            </a:extLst>
          </p:cNvPr>
          <p:cNvSpPr>
            <a:spLocks noGrp="1"/>
          </p:cNvSpPr>
          <p:nvPr>
            <p:ph type="sldNum" sz="quarter" idx="12"/>
          </p:nvPr>
        </p:nvSpPr>
        <p:spPr/>
        <p:txBody>
          <a:bodyPr/>
          <a:lstStyle/>
          <a:p>
            <a:fld id="{45B7A3C5-7707-544B-9E06-1C8596C739A2}" type="slidenum">
              <a:rPr lang="en-US" smtClean="0"/>
              <a:t>‹#›</a:t>
            </a:fld>
            <a:endParaRPr lang="en-US"/>
          </a:p>
        </p:txBody>
      </p:sp>
    </p:spTree>
    <p:extLst>
      <p:ext uri="{BB962C8B-B14F-4D97-AF65-F5344CB8AC3E}">
        <p14:creationId xmlns:p14="http://schemas.microsoft.com/office/powerpoint/2010/main" val="36007318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075FD50-1103-512E-1D63-87D086237B8E}"/>
              </a:ext>
            </a:extLst>
          </p:cNvPr>
          <p:cNvSpPr>
            <a:spLocks noGrp="1"/>
          </p:cNvSpPr>
          <p:nvPr>
            <p:ph type="dt" sz="half" idx="10"/>
          </p:nvPr>
        </p:nvSpPr>
        <p:spPr/>
        <p:txBody>
          <a:bodyPr/>
          <a:lstStyle/>
          <a:p>
            <a:fld id="{65D3710B-CD27-5043-8988-54FF9B6F30C8}" type="datetimeFigureOut">
              <a:rPr lang="en-US" smtClean="0"/>
              <a:t>8/12/25</a:t>
            </a:fld>
            <a:endParaRPr lang="en-US"/>
          </a:p>
        </p:txBody>
      </p:sp>
      <p:sp>
        <p:nvSpPr>
          <p:cNvPr id="3" name="Footer Placeholder 2">
            <a:extLst>
              <a:ext uri="{FF2B5EF4-FFF2-40B4-BE49-F238E27FC236}">
                <a16:creationId xmlns:a16="http://schemas.microsoft.com/office/drawing/2014/main" id="{D6217A17-3A8B-FA25-1A93-94528C482AE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276800F-6933-DC16-54AA-5AB52D33CF39}"/>
              </a:ext>
            </a:extLst>
          </p:cNvPr>
          <p:cNvSpPr>
            <a:spLocks noGrp="1"/>
          </p:cNvSpPr>
          <p:nvPr>
            <p:ph type="sldNum" sz="quarter" idx="12"/>
          </p:nvPr>
        </p:nvSpPr>
        <p:spPr/>
        <p:txBody>
          <a:bodyPr/>
          <a:lstStyle/>
          <a:p>
            <a:fld id="{45B7A3C5-7707-544B-9E06-1C8596C739A2}" type="slidenum">
              <a:rPr lang="en-US" smtClean="0"/>
              <a:t>‹#›</a:t>
            </a:fld>
            <a:endParaRPr lang="en-US"/>
          </a:p>
        </p:txBody>
      </p:sp>
    </p:spTree>
    <p:extLst>
      <p:ext uri="{BB962C8B-B14F-4D97-AF65-F5344CB8AC3E}">
        <p14:creationId xmlns:p14="http://schemas.microsoft.com/office/powerpoint/2010/main" val="23299478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4160FD-059D-3FEB-B925-526E7131E0E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2C7F671-0233-D5D2-D124-E5FCCDC8CBF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814078D-5782-4CCD-245D-937753F17A5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B076135-97E5-683F-67FF-1604C6FE9C17}"/>
              </a:ext>
            </a:extLst>
          </p:cNvPr>
          <p:cNvSpPr>
            <a:spLocks noGrp="1"/>
          </p:cNvSpPr>
          <p:nvPr>
            <p:ph type="dt" sz="half" idx="10"/>
          </p:nvPr>
        </p:nvSpPr>
        <p:spPr/>
        <p:txBody>
          <a:bodyPr/>
          <a:lstStyle/>
          <a:p>
            <a:fld id="{65D3710B-CD27-5043-8988-54FF9B6F30C8}" type="datetimeFigureOut">
              <a:rPr lang="en-US" smtClean="0"/>
              <a:t>8/12/25</a:t>
            </a:fld>
            <a:endParaRPr lang="en-US"/>
          </a:p>
        </p:txBody>
      </p:sp>
      <p:sp>
        <p:nvSpPr>
          <p:cNvPr id="6" name="Footer Placeholder 5">
            <a:extLst>
              <a:ext uri="{FF2B5EF4-FFF2-40B4-BE49-F238E27FC236}">
                <a16:creationId xmlns:a16="http://schemas.microsoft.com/office/drawing/2014/main" id="{DC43C3FB-3326-29D4-53D3-2A5893652D8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4E704CF-666B-A94E-0C76-19E653E792C4}"/>
              </a:ext>
            </a:extLst>
          </p:cNvPr>
          <p:cNvSpPr>
            <a:spLocks noGrp="1"/>
          </p:cNvSpPr>
          <p:nvPr>
            <p:ph type="sldNum" sz="quarter" idx="12"/>
          </p:nvPr>
        </p:nvSpPr>
        <p:spPr/>
        <p:txBody>
          <a:bodyPr/>
          <a:lstStyle/>
          <a:p>
            <a:fld id="{45B7A3C5-7707-544B-9E06-1C8596C739A2}" type="slidenum">
              <a:rPr lang="en-US" smtClean="0"/>
              <a:t>‹#›</a:t>
            </a:fld>
            <a:endParaRPr lang="en-US"/>
          </a:p>
        </p:txBody>
      </p:sp>
    </p:spTree>
    <p:extLst>
      <p:ext uri="{BB962C8B-B14F-4D97-AF65-F5344CB8AC3E}">
        <p14:creationId xmlns:p14="http://schemas.microsoft.com/office/powerpoint/2010/main" val="15072774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4DF75A-120F-EA9D-ACC5-B9F07CF4DD9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0AD7D0A-9F7E-C397-7DB2-85D6DF5A00E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366D441-80C5-4DE7-4601-CAC64421C90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75F86BA-5B53-BCE0-46D1-905950E68EF2}"/>
              </a:ext>
            </a:extLst>
          </p:cNvPr>
          <p:cNvSpPr>
            <a:spLocks noGrp="1"/>
          </p:cNvSpPr>
          <p:nvPr>
            <p:ph type="dt" sz="half" idx="10"/>
          </p:nvPr>
        </p:nvSpPr>
        <p:spPr/>
        <p:txBody>
          <a:bodyPr/>
          <a:lstStyle/>
          <a:p>
            <a:fld id="{65D3710B-CD27-5043-8988-54FF9B6F30C8}" type="datetimeFigureOut">
              <a:rPr lang="en-US" smtClean="0"/>
              <a:t>8/12/25</a:t>
            </a:fld>
            <a:endParaRPr lang="en-US"/>
          </a:p>
        </p:txBody>
      </p:sp>
      <p:sp>
        <p:nvSpPr>
          <p:cNvPr id="6" name="Footer Placeholder 5">
            <a:extLst>
              <a:ext uri="{FF2B5EF4-FFF2-40B4-BE49-F238E27FC236}">
                <a16:creationId xmlns:a16="http://schemas.microsoft.com/office/drawing/2014/main" id="{256963B1-C146-4BE4-E506-52FD30863FC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021AF8E-F461-040C-CDF8-037F72A34CA3}"/>
              </a:ext>
            </a:extLst>
          </p:cNvPr>
          <p:cNvSpPr>
            <a:spLocks noGrp="1"/>
          </p:cNvSpPr>
          <p:nvPr>
            <p:ph type="sldNum" sz="quarter" idx="12"/>
          </p:nvPr>
        </p:nvSpPr>
        <p:spPr/>
        <p:txBody>
          <a:bodyPr/>
          <a:lstStyle/>
          <a:p>
            <a:fld id="{45B7A3C5-7707-544B-9E06-1C8596C739A2}" type="slidenum">
              <a:rPr lang="en-US" smtClean="0"/>
              <a:t>‹#›</a:t>
            </a:fld>
            <a:endParaRPr lang="en-US"/>
          </a:p>
        </p:txBody>
      </p:sp>
    </p:spTree>
    <p:extLst>
      <p:ext uri="{BB962C8B-B14F-4D97-AF65-F5344CB8AC3E}">
        <p14:creationId xmlns:p14="http://schemas.microsoft.com/office/powerpoint/2010/main" val="15551669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F65928B-AA09-63D0-E531-2FF995EDFCB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C7CE5E9F-31CA-F42F-E3F1-34D37221616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35C04A2-F665-C27B-95DC-4C5B0A29C99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65D3710B-CD27-5043-8988-54FF9B6F30C8}" type="datetimeFigureOut">
              <a:rPr lang="en-US" smtClean="0"/>
              <a:t>8/12/25</a:t>
            </a:fld>
            <a:endParaRPr lang="en-US"/>
          </a:p>
        </p:txBody>
      </p:sp>
      <p:sp>
        <p:nvSpPr>
          <p:cNvPr id="5" name="Footer Placeholder 4">
            <a:extLst>
              <a:ext uri="{FF2B5EF4-FFF2-40B4-BE49-F238E27FC236}">
                <a16:creationId xmlns:a16="http://schemas.microsoft.com/office/drawing/2014/main" id="{29CDD77A-008D-DD75-1D24-EB61DF02A88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61789B5A-67C0-231E-39E6-BC325C32904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45B7A3C5-7707-544B-9E06-1C8596C739A2}" type="slidenum">
              <a:rPr lang="en-US" smtClean="0"/>
              <a:t>‹#›</a:t>
            </a:fld>
            <a:endParaRPr lang="en-US"/>
          </a:p>
        </p:txBody>
      </p:sp>
    </p:spTree>
    <p:extLst>
      <p:ext uri="{BB962C8B-B14F-4D97-AF65-F5344CB8AC3E}">
        <p14:creationId xmlns:p14="http://schemas.microsoft.com/office/powerpoint/2010/main" val="208459656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a:t>Subtraction from 18</a:t>
            </a:r>
            <a:br>
              <a:rPr lang="en-US" dirty="0"/>
            </a:br>
            <a:br>
              <a:rPr lang="en-US" dirty="0"/>
            </a:br>
            <a:r>
              <a:rPr lang="en-US" dirty="0"/>
              <a:t>Lesson 26</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04124095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428178"/>
            <a:ext cx="10002644" cy="5016758"/>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Today we are going to do some warming up by practicing our math facts. You will be given 2 minutes to do as many problems as you can. Start at the top and </a:t>
            </a:r>
            <a:r>
              <a:rPr lang="en-US" sz="3200" dirty="0">
                <a:solidFill>
                  <a:srgbClr val="212121"/>
                </a:solidFill>
                <a:latin typeface="Calibri" panose="020F0502020204030204" pitchFamily="34" charset="0"/>
              </a:rPr>
              <a:t>work across the page. </a:t>
            </a:r>
            <a:r>
              <a:rPr lang="en-US" sz="3200" b="0" i="0" u="none" strike="noStrike" dirty="0">
                <a:solidFill>
                  <a:srgbClr val="212121"/>
                </a:solidFill>
                <a:effectLst/>
                <a:latin typeface="Calibri" panose="020F0502020204030204" pitchFamily="34" charset="0"/>
              </a:rPr>
              <a:t>Do not skip problems and do your best to correctly complete as many problems as possible. </a:t>
            </a:r>
            <a:r>
              <a:rPr lang="en-US" sz="3200" dirty="0">
                <a:solidFill>
                  <a:srgbClr val="212121"/>
                </a:solidFill>
                <a:latin typeface="Calibri" panose="020F0502020204030204" pitchFamily="34" charset="0"/>
              </a:rPr>
              <a:t>Ready. Begin</a:t>
            </a:r>
          </a:p>
          <a:p>
            <a:pPr algn="ctr"/>
            <a:endParaRPr lang="en-US" sz="3200" dirty="0">
              <a:solidFill>
                <a:srgbClr val="212121"/>
              </a:solidFill>
              <a:latin typeface="Calibri" panose="020F0502020204030204" pitchFamily="34" charset="0"/>
            </a:endParaRPr>
          </a:p>
          <a:p>
            <a:pPr algn="ctr"/>
            <a:r>
              <a:rPr lang="en-US" sz="3200" dirty="0">
                <a:solidFill>
                  <a:srgbClr val="212121"/>
                </a:solidFill>
                <a:latin typeface="Calibri" panose="020F0502020204030204" pitchFamily="34" charset="0"/>
              </a:rPr>
              <a:t>Stop. Turn to the next page and let’s do this again. Ready Begin.</a:t>
            </a:r>
          </a:p>
          <a:p>
            <a:pPr algn="ctr"/>
            <a:endParaRPr lang="en-US" sz="3200" dirty="0"/>
          </a:p>
        </p:txBody>
      </p:sp>
      <p:pic>
        <p:nvPicPr>
          <p:cNvPr id="19" name="Audio 18">
            <a:extLst>
              <a:ext uri="{FF2B5EF4-FFF2-40B4-BE49-F238E27FC236}">
                <a16:creationId xmlns:a16="http://schemas.microsoft.com/office/drawing/2014/main" id="{CD5C2518-724B-1D49-17BF-8494794CB20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74294131"/>
      </p:ext>
    </p:extLst>
  </p:cSld>
  <p:clrMapOvr>
    <a:masterClrMapping/>
  </p:clrMapOvr>
  <mc:AlternateContent xmlns:mc="http://schemas.openxmlformats.org/markup-compatibility/2006" xmlns:p14="http://schemas.microsoft.com/office/powerpoint/2010/main">
    <mc:Choice Requires="p14">
      <p:transition spd="slow" p14:dur="2000" advTm="272147"/>
    </mc:Choice>
    <mc:Fallback xmlns="">
      <p:transition spd="slow" advTm="27214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9"/>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206</Words>
  <Application>Microsoft Macintosh PowerPoint</Application>
  <PresentationFormat>Widescreen</PresentationFormat>
  <Paragraphs>8</Paragraphs>
  <Slides>3</Slides>
  <Notes>0</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Aptos</vt:lpstr>
      <vt:lpstr>Aptos Display</vt:lpstr>
      <vt:lpstr>Arial</vt:lpstr>
      <vt:lpstr>Calibri</vt:lpstr>
      <vt:lpstr>Times New Roman</vt:lpstr>
      <vt:lpstr>Office Theme</vt:lpstr>
      <vt:lpstr>Subtraction from 18  Lesson 26</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2025-08-12T19:26:09Z</dcterms:created>
  <dcterms:modified xsi:type="dcterms:W3CDTF">2025-08-12T19:26:49Z</dcterms:modified>
</cp:coreProperties>
</file>