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264" r:id="rId4"/>
    <p:sldId id="263" r:id="rId5"/>
    <p:sldId id="265" r:id="rId6"/>
    <p:sldId id="266" r:id="rId7"/>
    <p:sldId id="309" r:id="rId8"/>
    <p:sldId id="310"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970"/>
    <p:restoredTop sz="92286"/>
  </p:normalViewPr>
  <p:slideViewPr>
    <p:cSldViewPr snapToGrid="0">
      <p:cViewPr varScale="1">
        <p:scale>
          <a:sx n="43" d="100"/>
          <a:sy n="43" d="100"/>
        </p:scale>
        <p:origin x="232" y="2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AA056-CF7C-B8DD-3ED4-8F6C3CD5F4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4D70DEB-01F6-D9DD-B83A-C78BC8A14C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03003C6-1F84-8E78-6DE3-06EEF00BCC01}"/>
              </a:ext>
            </a:extLst>
          </p:cNvPr>
          <p:cNvSpPr>
            <a:spLocks noGrp="1"/>
          </p:cNvSpPr>
          <p:nvPr>
            <p:ph type="dt" sz="half" idx="10"/>
          </p:nvPr>
        </p:nvSpPr>
        <p:spPr/>
        <p:txBody>
          <a:bodyPr/>
          <a:lstStyle/>
          <a:p>
            <a:fld id="{0D45C03F-191F-1D4F-BE82-4CA6E2CC0BD3}" type="datetimeFigureOut">
              <a:rPr lang="en-US" smtClean="0"/>
              <a:t>8/12/25</a:t>
            </a:fld>
            <a:endParaRPr lang="en-US"/>
          </a:p>
        </p:txBody>
      </p:sp>
      <p:sp>
        <p:nvSpPr>
          <p:cNvPr id="5" name="Footer Placeholder 4">
            <a:extLst>
              <a:ext uri="{FF2B5EF4-FFF2-40B4-BE49-F238E27FC236}">
                <a16:creationId xmlns:a16="http://schemas.microsoft.com/office/drawing/2014/main" id="{97EB10BF-8EAC-96A3-0605-83930D20FA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A3876B-5D49-4DB5-FD68-1E8AE528FE66}"/>
              </a:ext>
            </a:extLst>
          </p:cNvPr>
          <p:cNvSpPr>
            <a:spLocks noGrp="1"/>
          </p:cNvSpPr>
          <p:nvPr>
            <p:ph type="sldNum" sz="quarter" idx="12"/>
          </p:nvPr>
        </p:nvSpPr>
        <p:spPr/>
        <p:txBody>
          <a:bodyPr/>
          <a:lstStyle/>
          <a:p>
            <a:fld id="{F4555903-C1C9-4641-8EA0-AC86106459AC}" type="slidenum">
              <a:rPr lang="en-US" smtClean="0"/>
              <a:t>‹#›</a:t>
            </a:fld>
            <a:endParaRPr lang="en-US"/>
          </a:p>
        </p:txBody>
      </p:sp>
    </p:spTree>
    <p:extLst>
      <p:ext uri="{BB962C8B-B14F-4D97-AF65-F5344CB8AC3E}">
        <p14:creationId xmlns:p14="http://schemas.microsoft.com/office/powerpoint/2010/main" val="24205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C42F4-C354-834C-EB04-520C235E1FB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BFA076-1069-0BC5-BE3E-5C624322D6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D57FD0-1B28-E46C-B3B7-CD012613E6D9}"/>
              </a:ext>
            </a:extLst>
          </p:cNvPr>
          <p:cNvSpPr>
            <a:spLocks noGrp="1"/>
          </p:cNvSpPr>
          <p:nvPr>
            <p:ph type="dt" sz="half" idx="10"/>
          </p:nvPr>
        </p:nvSpPr>
        <p:spPr/>
        <p:txBody>
          <a:bodyPr/>
          <a:lstStyle/>
          <a:p>
            <a:fld id="{0D45C03F-191F-1D4F-BE82-4CA6E2CC0BD3}" type="datetimeFigureOut">
              <a:rPr lang="en-US" smtClean="0"/>
              <a:t>8/12/25</a:t>
            </a:fld>
            <a:endParaRPr lang="en-US"/>
          </a:p>
        </p:txBody>
      </p:sp>
      <p:sp>
        <p:nvSpPr>
          <p:cNvPr id="5" name="Footer Placeholder 4">
            <a:extLst>
              <a:ext uri="{FF2B5EF4-FFF2-40B4-BE49-F238E27FC236}">
                <a16:creationId xmlns:a16="http://schemas.microsoft.com/office/drawing/2014/main" id="{7A1FDD38-9E27-09DA-C012-6C3FF337D2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6FB433-1664-38F0-BAEA-16F9B41185BA}"/>
              </a:ext>
            </a:extLst>
          </p:cNvPr>
          <p:cNvSpPr>
            <a:spLocks noGrp="1"/>
          </p:cNvSpPr>
          <p:nvPr>
            <p:ph type="sldNum" sz="quarter" idx="12"/>
          </p:nvPr>
        </p:nvSpPr>
        <p:spPr/>
        <p:txBody>
          <a:bodyPr/>
          <a:lstStyle/>
          <a:p>
            <a:fld id="{F4555903-C1C9-4641-8EA0-AC86106459AC}" type="slidenum">
              <a:rPr lang="en-US" smtClean="0"/>
              <a:t>‹#›</a:t>
            </a:fld>
            <a:endParaRPr lang="en-US"/>
          </a:p>
        </p:txBody>
      </p:sp>
    </p:spTree>
    <p:extLst>
      <p:ext uri="{BB962C8B-B14F-4D97-AF65-F5344CB8AC3E}">
        <p14:creationId xmlns:p14="http://schemas.microsoft.com/office/powerpoint/2010/main" val="2281706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B66DE6A-71D0-2E32-9DE6-D34B51F08A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2BA19A-150E-04D0-04E2-79E0ECC46C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2A197F-7B9C-828B-A817-83F34556506C}"/>
              </a:ext>
            </a:extLst>
          </p:cNvPr>
          <p:cNvSpPr>
            <a:spLocks noGrp="1"/>
          </p:cNvSpPr>
          <p:nvPr>
            <p:ph type="dt" sz="half" idx="10"/>
          </p:nvPr>
        </p:nvSpPr>
        <p:spPr/>
        <p:txBody>
          <a:bodyPr/>
          <a:lstStyle/>
          <a:p>
            <a:fld id="{0D45C03F-191F-1D4F-BE82-4CA6E2CC0BD3}" type="datetimeFigureOut">
              <a:rPr lang="en-US" smtClean="0"/>
              <a:t>8/12/25</a:t>
            </a:fld>
            <a:endParaRPr lang="en-US"/>
          </a:p>
        </p:txBody>
      </p:sp>
      <p:sp>
        <p:nvSpPr>
          <p:cNvPr id="5" name="Footer Placeholder 4">
            <a:extLst>
              <a:ext uri="{FF2B5EF4-FFF2-40B4-BE49-F238E27FC236}">
                <a16:creationId xmlns:a16="http://schemas.microsoft.com/office/drawing/2014/main" id="{CACC1691-02E4-E2F1-2A9D-D6E6D6A9FD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4FC26A-7A31-ADAA-2D4D-292EBC1B18C4}"/>
              </a:ext>
            </a:extLst>
          </p:cNvPr>
          <p:cNvSpPr>
            <a:spLocks noGrp="1"/>
          </p:cNvSpPr>
          <p:nvPr>
            <p:ph type="sldNum" sz="quarter" idx="12"/>
          </p:nvPr>
        </p:nvSpPr>
        <p:spPr/>
        <p:txBody>
          <a:bodyPr/>
          <a:lstStyle/>
          <a:p>
            <a:fld id="{F4555903-C1C9-4641-8EA0-AC86106459AC}" type="slidenum">
              <a:rPr lang="en-US" smtClean="0"/>
              <a:t>‹#›</a:t>
            </a:fld>
            <a:endParaRPr lang="en-US"/>
          </a:p>
        </p:txBody>
      </p:sp>
    </p:spTree>
    <p:extLst>
      <p:ext uri="{BB962C8B-B14F-4D97-AF65-F5344CB8AC3E}">
        <p14:creationId xmlns:p14="http://schemas.microsoft.com/office/powerpoint/2010/main" val="3483944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EC77C-2DFF-CB9F-669D-1796B68533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16AFCC-4C22-FD46-AD5A-220980859C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7E7CD6-606E-BED0-3307-B1C549C56321}"/>
              </a:ext>
            </a:extLst>
          </p:cNvPr>
          <p:cNvSpPr>
            <a:spLocks noGrp="1"/>
          </p:cNvSpPr>
          <p:nvPr>
            <p:ph type="dt" sz="half" idx="10"/>
          </p:nvPr>
        </p:nvSpPr>
        <p:spPr/>
        <p:txBody>
          <a:bodyPr/>
          <a:lstStyle/>
          <a:p>
            <a:fld id="{0D45C03F-191F-1D4F-BE82-4CA6E2CC0BD3}" type="datetimeFigureOut">
              <a:rPr lang="en-US" smtClean="0"/>
              <a:t>8/12/25</a:t>
            </a:fld>
            <a:endParaRPr lang="en-US"/>
          </a:p>
        </p:txBody>
      </p:sp>
      <p:sp>
        <p:nvSpPr>
          <p:cNvPr id="5" name="Footer Placeholder 4">
            <a:extLst>
              <a:ext uri="{FF2B5EF4-FFF2-40B4-BE49-F238E27FC236}">
                <a16:creationId xmlns:a16="http://schemas.microsoft.com/office/drawing/2014/main" id="{2179EA53-7089-87E5-DF99-A0048C4696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DE11A3-6B4F-7010-BA04-6562B0F0C572}"/>
              </a:ext>
            </a:extLst>
          </p:cNvPr>
          <p:cNvSpPr>
            <a:spLocks noGrp="1"/>
          </p:cNvSpPr>
          <p:nvPr>
            <p:ph type="sldNum" sz="quarter" idx="12"/>
          </p:nvPr>
        </p:nvSpPr>
        <p:spPr/>
        <p:txBody>
          <a:bodyPr/>
          <a:lstStyle/>
          <a:p>
            <a:fld id="{F4555903-C1C9-4641-8EA0-AC86106459AC}" type="slidenum">
              <a:rPr lang="en-US" smtClean="0"/>
              <a:t>‹#›</a:t>
            </a:fld>
            <a:endParaRPr lang="en-US"/>
          </a:p>
        </p:txBody>
      </p:sp>
    </p:spTree>
    <p:extLst>
      <p:ext uri="{BB962C8B-B14F-4D97-AF65-F5344CB8AC3E}">
        <p14:creationId xmlns:p14="http://schemas.microsoft.com/office/powerpoint/2010/main" val="3575426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BD552-A9C4-8784-06DA-313F090929F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E17A7AA-2123-F312-1C10-09AF420F98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7083EA1-330D-65B0-2894-CB6A314BC6D0}"/>
              </a:ext>
            </a:extLst>
          </p:cNvPr>
          <p:cNvSpPr>
            <a:spLocks noGrp="1"/>
          </p:cNvSpPr>
          <p:nvPr>
            <p:ph type="dt" sz="half" idx="10"/>
          </p:nvPr>
        </p:nvSpPr>
        <p:spPr/>
        <p:txBody>
          <a:bodyPr/>
          <a:lstStyle/>
          <a:p>
            <a:fld id="{0D45C03F-191F-1D4F-BE82-4CA6E2CC0BD3}" type="datetimeFigureOut">
              <a:rPr lang="en-US" smtClean="0"/>
              <a:t>8/12/25</a:t>
            </a:fld>
            <a:endParaRPr lang="en-US"/>
          </a:p>
        </p:txBody>
      </p:sp>
      <p:sp>
        <p:nvSpPr>
          <p:cNvPr id="5" name="Footer Placeholder 4">
            <a:extLst>
              <a:ext uri="{FF2B5EF4-FFF2-40B4-BE49-F238E27FC236}">
                <a16:creationId xmlns:a16="http://schemas.microsoft.com/office/drawing/2014/main" id="{1DB635EA-F4D6-0352-1722-24D5D63122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825F3-B6FE-7606-25D1-211FADF55BF7}"/>
              </a:ext>
            </a:extLst>
          </p:cNvPr>
          <p:cNvSpPr>
            <a:spLocks noGrp="1"/>
          </p:cNvSpPr>
          <p:nvPr>
            <p:ph type="sldNum" sz="quarter" idx="12"/>
          </p:nvPr>
        </p:nvSpPr>
        <p:spPr/>
        <p:txBody>
          <a:bodyPr/>
          <a:lstStyle/>
          <a:p>
            <a:fld id="{F4555903-C1C9-4641-8EA0-AC86106459AC}" type="slidenum">
              <a:rPr lang="en-US" smtClean="0"/>
              <a:t>‹#›</a:t>
            </a:fld>
            <a:endParaRPr lang="en-US"/>
          </a:p>
        </p:txBody>
      </p:sp>
    </p:spTree>
    <p:extLst>
      <p:ext uri="{BB962C8B-B14F-4D97-AF65-F5344CB8AC3E}">
        <p14:creationId xmlns:p14="http://schemas.microsoft.com/office/powerpoint/2010/main" val="409845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F1961-247D-A591-C070-3FC560C70B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067290-D897-8CD2-AD81-AA30D5BDA02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46D015-1A4B-7897-A712-84842D634F2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E3D84B-CEC7-5043-D86C-859F25CECCB6}"/>
              </a:ext>
            </a:extLst>
          </p:cNvPr>
          <p:cNvSpPr>
            <a:spLocks noGrp="1"/>
          </p:cNvSpPr>
          <p:nvPr>
            <p:ph type="dt" sz="half" idx="10"/>
          </p:nvPr>
        </p:nvSpPr>
        <p:spPr/>
        <p:txBody>
          <a:bodyPr/>
          <a:lstStyle/>
          <a:p>
            <a:fld id="{0D45C03F-191F-1D4F-BE82-4CA6E2CC0BD3}" type="datetimeFigureOut">
              <a:rPr lang="en-US" smtClean="0"/>
              <a:t>8/12/25</a:t>
            </a:fld>
            <a:endParaRPr lang="en-US"/>
          </a:p>
        </p:txBody>
      </p:sp>
      <p:sp>
        <p:nvSpPr>
          <p:cNvPr id="6" name="Footer Placeholder 5">
            <a:extLst>
              <a:ext uri="{FF2B5EF4-FFF2-40B4-BE49-F238E27FC236}">
                <a16:creationId xmlns:a16="http://schemas.microsoft.com/office/drawing/2014/main" id="{E16B748B-DA2C-5076-BC3E-6D4BC06E3A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A72C74-7838-1825-15F6-331D1BA7F157}"/>
              </a:ext>
            </a:extLst>
          </p:cNvPr>
          <p:cNvSpPr>
            <a:spLocks noGrp="1"/>
          </p:cNvSpPr>
          <p:nvPr>
            <p:ph type="sldNum" sz="quarter" idx="12"/>
          </p:nvPr>
        </p:nvSpPr>
        <p:spPr/>
        <p:txBody>
          <a:bodyPr/>
          <a:lstStyle/>
          <a:p>
            <a:fld id="{F4555903-C1C9-4641-8EA0-AC86106459AC}" type="slidenum">
              <a:rPr lang="en-US" smtClean="0"/>
              <a:t>‹#›</a:t>
            </a:fld>
            <a:endParaRPr lang="en-US"/>
          </a:p>
        </p:txBody>
      </p:sp>
    </p:spTree>
    <p:extLst>
      <p:ext uri="{BB962C8B-B14F-4D97-AF65-F5344CB8AC3E}">
        <p14:creationId xmlns:p14="http://schemas.microsoft.com/office/powerpoint/2010/main" val="17651097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64199-81D5-5D41-239E-613331876DC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6BC54FE-A245-1603-4900-463EF1323F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F8F689F-DE90-235A-D1B6-64D1DA53FE4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CC6886-08A1-19F4-64D3-664C334342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B7C8C3-C23F-5BB5-7C5E-223A19BBDC3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90A7CCD-3C49-6AB5-5093-F4103F8C2A25}"/>
              </a:ext>
            </a:extLst>
          </p:cNvPr>
          <p:cNvSpPr>
            <a:spLocks noGrp="1"/>
          </p:cNvSpPr>
          <p:nvPr>
            <p:ph type="dt" sz="half" idx="10"/>
          </p:nvPr>
        </p:nvSpPr>
        <p:spPr/>
        <p:txBody>
          <a:bodyPr/>
          <a:lstStyle/>
          <a:p>
            <a:fld id="{0D45C03F-191F-1D4F-BE82-4CA6E2CC0BD3}" type="datetimeFigureOut">
              <a:rPr lang="en-US" smtClean="0"/>
              <a:t>8/12/25</a:t>
            </a:fld>
            <a:endParaRPr lang="en-US"/>
          </a:p>
        </p:txBody>
      </p:sp>
      <p:sp>
        <p:nvSpPr>
          <p:cNvPr id="8" name="Footer Placeholder 7">
            <a:extLst>
              <a:ext uri="{FF2B5EF4-FFF2-40B4-BE49-F238E27FC236}">
                <a16:creationId xmlns:a16="http://schemas.microsoft.com/office/drawing/2014/main" id="{E95BE208-D042-783A-9EA1-1E3135C3A48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8BEBA5C-CF5A-54F6-9674-02F67BA8F543}"/>
              </a:ext>
            </a:extLst>
          </p:cNvPr>
          <p:cNvSpPr>
            <a:spLocks noGrp="1"/>
          </p:cNvSpPr>
          <p:nvPr>
            <p:ph type="sldNum" sz="quarter" idx="12"/>
          </p:nvPr>
        </p:nvSpPr>
        <p:spPr/>
        <p:txBody>
          <a:bodyPr/>
          <a:lstStyle/>
          <a:p>
            <a:fld id="{F4555903-C1C9-4641-8EA0-AC86106459AC}" type="slidenum">
              <a:rPr lang="en-US" smtClean="0"/>
              <a:t>‹#›</a:t>
            </a:fld>
            <a:endParaRPr lang="en-US"/>
          </a:p>
        </p:txBody>
      </p:sp>
    </p:spTree>
    <p:extLst>
      <p:ext uri="{BB962C8B-B14F-4D97-AF65-F5344CB8AC3E}">
        <p14:creationId xmlns:p14="http://schemas.microsoft.com/office/powerpoint/2010/main" val="12805367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799B9-1A3B-5A74-C123-DF2B1E743F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C633BF7-9B0E-9D73-7EB8-8E67D8359572}"/>
              </a:ext>
            </a:extLst>
          </p:cNvPr>
          <p:cNvSpPr>
            <a:spLocks noGrp="1"/>
          </p:cNvSpPr>
          <p:nvPr>
            <p:ph type="dt" sz="half" idx="10"/>
          </p:nvPr>
        </p:nvSpPr>
        <p:spPr/>
        <p:txBody>
          <a:bodyPr/>
          <a:lstStyle/>
          <a:p>
            <a:fld id="{0D45C03F-191F-1D4F-BE82-4CA6E2CC0BD3}" type="datetimeFigureOut">
              <a:rPr lang="en-US" smtClean="0"/>
              <a:t>8/12/25</a:t>
            </a:fld>
            <a:endParaRPr lang="en-US"/>
          </a:p>
        </p:txBody>
      </p:sp>
      <p:sp>
        <p:nvSpPr>
          <p:cNvPr id="4" name="Footer Placeholder 3">
            <a:extLst>
              <a:ext uri="{FF2B5EF4-FFF2-40B4-BE49-F238E27FC236}">
                <a16:creationId xmlns:a16="http://schemas.microsoft.com/office/drawing/2014/main" id="{769BF78F-8A06-AC90-D551-12C6034B1B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2DAB217-1EA8-82FF-7B61-12DD6313582E}"/>
              </a:ext>
            </a:extLst>
          </p:cNvPr>
          <p:cNvSpPr>
            <a:spLocks noGrp="1"/>
          </p:cNvSpPr>
          <p:nvPr>
            <p:ph type="sldNum" sz="quarter" idx="12"/>
          </p:nvPr>
        </p:nvSpPr>
        <p:spPr/>
        <p:txBody>
          <a:bodyPr/>
          <a:lstStyle/>
          <a:p>
            <a:fld id="{F4555903-C1C9-4641-8EA0-AC86106459AC}" type="slidenum">
              <a:rPr lang="en-US" smtClean="0"/>
              <a:t>‹#›</a:t>
            </a:fld>
            <a:endParaRPr lang="en-US"/>
          </a:p>
        </p:txBody>
      </p:sp>
    </p:spTree>
    <p:extLst>
      <p:ext uri="{BB962C8B-B14F-4D97-AF65-F5344CB8AC3E}">
        <p14:creationId xmlns:p14="http://schemas.microsoft.com/office/powerpoint/2010/main" val="1662312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4B9D9D-3DBA-37B4-8535-92C0B9D23ECD}"/>
              </a:ext>
            </a:extLst>
          </p:cNvPr>
          <p:cNvSpPr>
            <a:spLocks noGrp="1"/>
          </p:cNvSpPr>
          <p:nvPr>
            <p:ph type="dt" sz="half" idx="10"/>
          </p:nvPr>
        </p:nvSpPr>
        <p:spPr/>
        <p:txBody>
          <a:bodyPr/>
          <a:lstStyle/>
          <a:p>
            <a:fld id="{0D45C03F-191F-1D4F-BE82-4CA6E2CC0BD3}" type="datetimeFigureOut">
              <a:rPr lang="en-US" smtClean="0"/>
              <a:t>8/12/25</a:t>
            </a:fld>
            <a:endParaRPr lang="en-US"/>
          </a:p>
        </p:txBody>
      </p:sp>
      <p:sp>
        <p:nvSpPr>
          <p:cNvPr id="3" name="Footer Placeholder 2">
            <a:extLst>
              <a:ext uri="{FF2B5EF4-FFF2-40B4-BE49-F238E27FC236}">
                <a16:creationId xmlns:a16="http://schemas.microsoft.com/office/drawing/2014/main" id="{0A6D13DC-3FB4-9960-D457-E7255E7F648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AA108BE-0A9B-37C3-771E-B02A10177121}"/>
              </a:ext>
            </a:extLst>
          </p:cNvPr>
          <p:cNvSpPr>
            <a:spLocks noGrp="1"/>
          </p:cNvSpPr>
          <p:nvPr>
            <p:ph type="sldNum" sz="quarter" idx="12"/>
          </p:nvPr>
        </p:nvSpPr>
        <p:spPr/>
        <p:txBody>
          <a:bodyPr/>
          <a:lstStyle/>
          <a:p>
            <a:fld id="{F4555903-C1C9-4641-8EA0-AC86106459AC}" type="slidenum">
              <a:rPr lang="en-US" smtClean="0"/>
              <a:t>‹#›</a:t>
            </a:fld>
            <a:endParaRPr lang="en-US"/>
          </a:p>
        </p:txBody>
      </p:sp>
    </p:spTree>
    <p:extLst>
      <p:ext uri="{BB962C8B-B14F-4D97-AF65-F5344CB8AC3E}">
        <p14:creationId xmlns:p14="http://schemas.microsoft.com/office/powerpoint/2010/main" val="3283797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A3D63-71B5-7F3D-594F-56FC38424E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DD3A4C0-8F2A-F8D9-6AD0-D0F27FF093B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65EA4A-C174-6EDA-F475-F7D83D9E8D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625D3A-751E-6F6E-4B70-1B96889917BD}"/>
              </a:ext>
            </a:extLst>
          </p:cNvPr>
          <p:cNvSpPr>
            <a:spLocks noGrp="1"/>
          </p:cNvSpPr>
          <p:nvPr>
            <p:ph type="dt" sz="half" idx="10"/>
          </p:nvPr>
        </p:nvSpPr>
        <p:spPr/>
        <p:txBody>
          <a:bodyPr/>
          <a:lstStyle/>
          <a:p>
            <a:fld id="{0D45C03F-191F-1D4F-BE82-4CA6E2CC0BD3}" type="datetimeFigureOut">
              <a:rPr lang="en-US" smtClean="0"/>
              <a:t>8/12/25</a:t>
            </a:fld>
            <a:endParaRPr lang="en-US"/>
          </a:p>
        </p:txBody>
      </p:sp>
      <p:sp>
        <p:nvSpPr>
          <p:cNvPr id="6" name="Footer Placeholder 5">
            <a:extLst>
              <a:ext uri="{FF2B5EF4-FFF2-40B4-BE49-F238E27FC236}">
                <a16:creationId xmlns:a16="http://schemas.microsoft.com/office/drawing/2014/main" id="{F090E336-A07F-7337-E998-76DBE50138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7FD994-E2B1-6A6C-F1A6-D5BEBBA16143}"/>
              </a:ext>
            </a:extLst>
          </p:cNvPr>
          <p:cNvSpPr>
            <a:spLocks noGrp="1"/>
          </p:cNvSpPr>
          <p:nvPr>
            <p:ph type="sldNum" sz="quarter" idx="12"/>
          </p:nvPr>
        </p:nvSpPr>
        <p:spPr/>
        <p:txBody>
          <a:bodyPr/>
          <a:lstStyle/>
          <a:p>
            <a:fld id="{F4555903-C1C9-4641-8EA0-AC86106459AC}" type="slidenum">
              <a:rPr lang="en-US" smtClean="0"/>
              <a:t>‹#›</a:t>
            </a:fld>
            <a:endParaRPr lang="en-US"/>
          </a:p>
        </p:txBody>
      </p:sp>
    </p:spTree>
    <p:extLst>
      <p:ext uri="{BB962C8B-B14F-4D97-AF65-F5344CB8AC3E}">
        <p14:creationId xmlns:p14="http://schemas.microsoft.com/office/powerpoint/2010/main" val="3266812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FBC78-B12B-97DF-26B3-C3A3234DFB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FF00EF-0F43-4782-3F7E-D820DAAF1F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DD709F6-3F7A-5B41-60D2-2F5D7585E3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1D07DE-C1B0-A56A-A107-4C87508A080D}"/>
              </a:ext>
            </a:extLst>
          </p:cNvPr>
          <p:cNvSpPr>
            <a:spLocks noGrp="1"/>
          </p:cNvSpPr>
          <p:nvPr>
            <p:ph type="dt" sz="half" idx="10"/>
          </p:nvPr>
        </p:nvSpPr>
        <p:spPr/>
        <p:txBody>
          <a:bodyPr/>
          <a:lstStyle/>
          <a:p>
            <a:fld id="{0D45C03F-191F-1D4F-BE82-4CA6E2CC0BD3}" type="datetimeFigureOut">
              <a:rPr lang="en-US" smtClean="0"/>
              <a:t>8/12/25</a:t>
            </a:fld>
            <a:endParaRPr lang="en-US"/>
          </a:p>
        </p:txBody>
      </p:sp>
      <p:sp>
        <p:nvSpPr>
          <p:cNvPr id="6" name="Footer Placeholder 5">
            <a:extLst>
              <a:ext uri="{FF2B5EF4-FFF2-40B4-BE49-F238E27FC236}">
                <a16:creationId xmlns:a16="http://schemas.microsoft.com/office/drawing/2014/main" id="{A101C9C2-9E7D-FDD6-AA41-6D5AC07A5F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C05E16-B6FA-A4BA-025C-29A38A50DFBB}"/>
              </a:ext>
            </a:extLst>
          </p:cNvPr>
          <p:cNvSpPr>
            <a:spLocks noGrp="1"/>
          </p:cNvSpPr>
          <p:nvPr>
            <p:ph type="sldNum" sz="quarter" idx="12"/>
          </p:nvPr>
        </p:nvSpPr>
        <p:spPr/>
        <p:txBody>
          <a:bodyPr/>
          <a:lstStyle/>
          <a:p>
            <a:fld id="{F4555903-C1C9-4641-8EA0-AC86106459AC}" type="slidenum">
              <a:rPr lang="en-US" smtClean="0"/>
              <a:t>‹#›</a:t>
            </a:fld>
            <a:endParaRPr lang="en-US"/>
          </a:p>
        </p:txBody>
      </p:sp>
    </p:spTree>
    <p:extLst>
      <p:ext uri="{BB962C8B-B14F-4D97-AF65-F5344CB8AC3E}">
        <p14:creationId xmlns:p14="http://schemas.microsoft.com/office/powerpoint/2010/main" val="1723984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C2E734-F5A9-9E12-A2C7-2B2B89E9D6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C16EDA-0AC8-4CBB-A7A8-17EA790AF0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08489B-A77F-5C19-7FC7-1212FB9CD3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D45C03F-191F-1D4F-BE82-4CA6E2CC0BD3}" type="datetimeFigureOut">
              <a:rPr lang="en-US" smtClean="0"/>
              <a:t>8/12/25</a:t>
            </a:fld>
            <a:endParaRPr lang="en-US"/>
          </a:p>
        </p:txBody>
      </p:sp>
      <p:sp>
        <p:nvSpPr>
          <p:cNvPr id="5" name="Footer Placeholder 4">
            <a:extLst>
              <a:ext uri="{FF2B5EF4-FFF2-40B4-BE49-F238E27FC236}">
                <a16:creationId xmlns:a16="http://schemas.microsoft.com/office/drawing/2014/main" id="{71840F7E-DC62-26CE-8841-CB0989B690C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48FAD51-AED6-791A-8833-A6FCAC3995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4555903-C1C9-4641-8EA0-AC86106459AC}" type="slidenum">
              <a:rPr lang="en-US" smtClean="0"/>
              <a:t>‹#›</a:t>
            </a:fld>
            <a:endParaRPr lang="en-US"/>
          </a:p>
        </p:txBody>
      </p:sp>
    </p:spTree>
    <p:extLst>
      <p:ext uri="{BB962C8B-B14F-4D97-AF65-F5344CB8AC3E}">
        <p14:creationId xmlns:p14="http://schemas.microsoft.com/office/powerpoint/2010/main" val="41658809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3787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300332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395187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A8AA330-5FFC-635C-0A30-971D9292B942}"/>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587185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AD21F-65FD-8469-D79B-0BE117EEFD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4F8665-8E24-AECE-0F5D-BDFC983C0DA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8777109-9C47-7312-20DF-1D4B3F3F5DE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65035D10-023A-F6C4-70F0-3683EFCA1E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89479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63496-D336-8681-A4C6-FB2DBF840B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7FD936-DD1A-342F-5FE2-B45E2BFB2B8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74E43F0-6FFA-1D23-94E7-0B1DD68CF77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02709F76-FB76-9C21-8F24-E7E61C5EA5F8}"/>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77938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30089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962346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033342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708341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35890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A8AA330-5FFC-635C-0A30-971D9292B942}"/>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86161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10CD6-EB1C-1A44-0F14-3AD43FB1BE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4B329B-07E0-18BB-D6F5-92101BDC5C6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FA8B3A1-D0C2-743F-3220-F6E8775B3BD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445F0400-7DE0-5C8B-3391-9B311943014A}"/>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44773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2E957-7E15-3DF0-0825-58C7DA908E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66B03A-DB78-E694-73A6-648D2478586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0D75AB5-5CE8-01F2-3493-706B3AF5CA9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FCBEF451-99A7-0B89-322A-962276FB2869}"/>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51430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791752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443303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A8AA330-5FFC-635C-0A30-971D9292B942}"/>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74886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605103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59568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94F12426-2CB1-4A5A-F079-FBEA5F51BD0D}"/>
              </a:ext>
            </a:extLst>
          </p:cNvPr>
          <p:cNvPicPr>
            <a:picLocks noChangeAspect="1"/>
          </p:cNvPicPr>
          <p:nvPr>
            <a:audioFile r:link="rId1"/>
            <p:extLst>
              <p:ext uri="{DAA4B4D4-6D71-4841-9C94-3DE7FCFB9230}">
                <p14:media xmlns:p14="http://schemas.microsoft.com/office/powerpoint/2010/main" r:embed="rId2">
                  <p14:trim end="65.04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488551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A8AA330-5FFC-635C-0A30-971D9292B942}"/>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3" name="Audio 12">
            <a:extLst>
              <a:ext uri="{FF2B5EF4-FFF2-40B4-BE49-F238E27FC236}">
                <a16:creationId xmlns:a16="http://schemas.microsoft.com/office/drawing/2014/main" id="{E944511E-4B0D-7FED-1848-DF5DD4634EA8}"/>
              </a:ext>
            </a:extLst>
          </p:cNvPr>
          <p:cNvPicPr>
            <a:picLocks noChangeAspect="1"/>
          </p:cNvPicPr>
          <p:nvPr>
            <a:audioFile r:link="rId1"/>
            <p:extLst>
              <p:ext uri="{DAA4B4D4-6D71-4841-9C94-3DE7FCFB9230}">
                <p14:media xmlns:p14="http://schemas.microsoft.com/office/powerpoint/2010/main" r:embed="rId2">
                  <p14:trim end="55.615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29" name="Audio 28">
            <a:extLst>
              <a:ext uri="{FF2B5EF4-FFF2-40B4-BE49-F238E27FC236}">
                <a16:creationId xmlns:a16="http://schemas.microsoft.com/office/drawing/2014/main" id="{C2604D86-877A-268A-264D-3A25B3FB14C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3" name="Audio 12">
            <a:extLst>
              <a:ext uri="{FF2B5EF4-FFF2-40B4-BE49-F238E27FC236}">
                <a16:creationId xmlns:a16="http://schemas.microsoft.com/office/drawing/2014/main" id="{2172C3E2-603D-F309-5529-AFCEC6978F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3</vt:lpstr>
      <vt:lpstr>PowerPoint Presentation</vt:lpstr>
      <vt:lpstr>7 - 2 5 </vt:lpstr>
      <vt:lpstr>7 - 2  </vt:lpstr>
      <vt:lpstr>15 - 6 9 </vt:lpstr>
      <vt:lpstr>15 - 6  </vt:lpstr>
      <vt:lpstr>10 - 8 2 </vt:lpstr>
      <vt:lpstr>10 - 8  </vt:lpstr>
      <vt:lpstr>14 - 7 7 </vt:lpstr>
      <vt:lpstr>14 - 7  </vt:lpstr>
      <vt:lpstr>15 - 6  </vt:lpstr>
      <vt:lpstr>14 - 7  </vt:lpstr>
      <vt:lpstr>10 - 8  </vt:lpstr>
      <vt:lpstr>7 - 2  </vt:lpstr>
      <vt:lpstr>10 - 8  </vt:lpstr>
      <vt:lpstr>7 - 2  </vt:lpstr>
      <vt:lpstr>14 - 7  </vt:lpstr>
      <vt:lpstr>15 - 6  </vt:lpstr>
      <vt:lpstr>14 - 7  </vt:lpstr>
      <vt:lpstr>10 - 8  </vt:lpstr>
      <vt:lpstr>15 - 6  </vt:lpstr>
      <vt:lpstr>7 - 2  </vt:lpstr>
      <vt:lpstr>15 - 6  </vt:lpstr>
      <vt:lpstr>7 - 2  </vt:lpstr>
      <vt:lpstr>10 - 8  </vt:lpstr>
      <vt:lpstr>14 - 7  </vt:lpstr>
      <vt:lpstr>7 - 2  </vt:lpstr>
      <vt:lpstr>15 - 6  </vt:lpstr>
      <vt:lpstr>14 - 7  </vt:lpstr>
      <vt:lpstr>10 - 8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2025-08-12T18:25:35Z</dcterms:created>
  <dcterms:modified xsi:type="dcterms:W3CDTF">2025-08-12T18:39:28Z</dcterms:modified>
</cp:coreProperties>
</file>