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7" r:id="rId4"/>
    <p:sldId id="318" r:id="rId5"/>
    <p:sldId id="319" r:id="rId6"/>
    <p:sldId id="320" r:id="rId7"/>
    <p:sldId id="321" r:id="rId8"/>
    <p:sldId id="322"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FC9A3-3645-CF9C-36EC-47FA55AB0B5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3B2E3F0-244B-CA7C-6FC4-1BC70E844E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AF216E4-8260-4F9A-FD05-864CC5239C10}"/>
              </a:ext>
            </a:extLst>
          </p:cNvPr>
          <p:cNvSpPr>
            <a:spLocks noGrp="1"/>
          </p:cNvSpPr>
          <p:nvPr>
            <p:ph type="dt" sz="half" idx="10"/>
          </p:nvPr>
        </p:nvSpPr>
        <p:spPr/>
        <p:txBody>
          <a:bodyPr/>
          <a:lstStyle/>
          <a:p>
            <a:fld id="{72AFADA0-6082-9346-B948-39BAAA4FA1A2}" type="datetimeFigureOut">
              <a:rPr lang="en-US" smtClean="0"/>
              <a:t>8/12/25</a:t>
            </a:fld>
            <a:endParaRPr lang="en-US"/>
          </a:p>
        </p:txBody>
      </p:sp>
      <p:sp>
        <p:nvSpPr>
          <p:cNvPr id="5" name="Footer Placeholder 4">
            <a:extLst>
              <a:ext uri="{FF2B5EF4-FFF2-40B4-BE49-F238E27FC236}">
                <a16:creationId xmlns:a16="http://schemas.microsoft.com/office/drawing/2014/main" id="{D1AD941E-8EF1-6376-A0FB-17C21C3859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9B4760-C7B1-E9FD-35B2-5BF8C1A1FB5C}"/>
              </a:ext>
            </a:extLst>
          </p:cNvPr>
          <p:cNvSpPr>
            <a:spLocks noGrp="1"/>
          </p:cNvSpPr>
          <p:nvPr>
            <p:ph type="sldNum" sz="quarter" idx="12"/>
          </p:nvPr>
        </p:nvSpPr>
        <p:spPr/>
        <p:txBody>
          <a:bodyPr/>
          <a:lstStyle/>
          <a:p>
            <a:fld id="{F628FFAD-8230-9847-8BBF-9CAAE8C02ACE}" type="slidenum">
              <a:rPr lang="en-US" smtClean="0"/>
              <a:t>‹#›</a:t>
            </a:fld>
            <a:endParaRPr lang="en-US"/>
          </a:p>
        </p:txBody>
      </p:sp>
    </p:spTree>
    <p:extLst>
      <p:ext uri="{BB962C8B-B14F-4D97-AF65-F5344CB8AC3E}">
        <p14:creationId xmlns:p14="http://schemas.microsoft.com/office/powerpoint/2010/main" val="3511738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0468A-1CA4-48CD-E092-857D77A20DF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D4698DE-F32E-66AB-7758-846A49C99D7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5296C2-95E1-E8E4-9F9B-650AFC387047}"/>
              </a:ext>
            </a:extLst>
          </p:cNvPr>
          <p:cNvSpPr>
            <a:spLocks noGrp="1"/>
          </p:cNvSpPr>
          <p:nvPr>
            <p:ph type="dt" sz="half" idx="10"/>
          </p:nvPr>
        </p:nvSpPr>
        <p:spPr/>
        <p:txBody>
          <a:bodyPr/>
          <a:lstStyle/>
          <a:p>
            <a:fld id="{72AFADA0-6082-9346-B948-39BAAA4FA1A2}" type="datetimeFigureOut">
              <a:rPr lang="en-US" smtClean="0"/>
              <a:t>8/12/25</a:t>
            </a:fld>
            <a:endParaRPr lang="en-US"/>
          </a:p>
        </p:txBody>
      </p:sp>
      <p:sp>
        <p:nvSpPr>
          <p:cNvPr id="5" name="Footer Placeholder 4">
            <a:extLst>
              <a:ext uri="{FF2B5EF4-FFF2-40B4-BE49-F238E27FC236}">
                <a16:creationId xmlns:a16="http://schemas.microsoft.com/office/drawing/2014/main" id="{8BC0357A-5935-6C50-6012-BFCB01DDC9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BAA497-3C9E-A29B-B013-C9CEB9E9BBEB}"/>
              </a:ext>
            </a:extLst>
          </p:cNvPr>
          <p:cNvSpPr>
            <a:spLocks noGrp="1"/>
          </p:cNvSpPr>
          <p:nvPr>
            <p:ph type="sldNum" sz="quarter" idx="12"/>
          </p:nvPr>
        </p:nvSpPr>
        <p:spPr/>
        <p:txBody>
          <a:bodyPr/>
          <a:lstStyle/>
          <a:p>
            <a:fld id="{F628FFAD-8230-9847-8BBF-9CAAE8C02ACE}" type="slidenum">
              <a:rPr lang="en-US" smtClean="0"/>
              <a:t>‹#›</a:t>
            </a:fld>
            <a:endParaRPr lang="en-US"/>
          </a:p>
        </p:txBody>
      </p:sp>
    </p:spTree>
    <p:extLst>
      <p:ext uri="{BB962C8B-B14F-4D97-AF65-F5344CB8AC3E}">
        <p14:creationId xmlns:p14="http://schemas.microsoft.com/office/powerpoint/2010/main" val="37478711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52946C-E452-2A32-31A5-D997176B78E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F2FDFB9-D39D-06D8-5FA1-EE2240D206C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078650-2529-B5CC-27A3-275BB150DAF8}"/>
              </a:ext>
            </a:extLst>
          </p:cNvPr>
          <p:cNvSpPr>
            <a:spLocks noGrp="1"/>
          </p:cNvSpPr>
          <p:nvPr>
            <p:ph type="dt" sz="half" idx="10"/>
          </p:nvPr>
        </p:nvSpPr>
        <p:spPr/>
        <p:txBody>
          <a:bodyPr/>
          <a:lstStyle/>
          <a:p>
            <a:fld id="{72AFADA0-6082-9346-B948-39BAAA4FA1A2}" type="datetimeFigureOut">
              <a:rPr lang="en-US" smtClean="0"/>
              <a:t>8/12/25</a:t>
            </a:fld>
            <a:endParaRPr lang="en-US"/>
          </a:p>
        </p:txBody>
      </p:sp>
      <p:sp>
        <p:nvSpPr>
          <p:cNvPr id="5" name="Footer Placeholder 4">
            <a:extLst>
              <a:ext uri="{FF2B5EF4-FFF2-40B4-BE49-F238E27FC236}">
                <a16:creationId xmlns:a16="http://schemas.microsoft.com/office/drawing/2014/main" id="{6D00ED58-8F7C-E8DE-C777-8211FA2D15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F0C088-EC07-1681-81AC-F1720FAED3A5}"/>
              </a:ext>
            </a:extLst>
          </p:cNvPr>
          <p:cNvSpPr>
            <a:spLocks noGrp="1"/>
          </p:cNvSpPr>
          <p:nvPr>
            <p:ph type="sldNum" sz="quarter" idx="12"/>
          </p:nvPr>
        </p:nvSpPr>
        <p:spPr/>
        <p:txBody>
          <a:bodyPr/>
          <a:lstStyle/>
          <a:p>
            <a:fld id="{F628FFAD-8230-9847-8BBF-9CAAE8C02ACE}" type="slidenum">
              <a:rPr lang="en-US" smtClean="0"/>
              <a:t>‹#›</a:t>
            </a:fld>
            <a:endParaRPr lang="en-US"/>
          </a:p>
        </p:txBody>
      </p:sp>
    </p:spTree>
    <p:extLst>
      <p:ext uri="{BB962C8B-B14F-4D97-AF65-F5344CB8AC3E}">
        <p14:creationId xmlns:p14="http://schemas.microsoft.com/office/powerpoint/2010/main" val="1484432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9EB84-BF63-220B-0A6A-DCC779AC2D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93833B-3BDE-630F-655E-ED1A34BB7AB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40581F-897A-779F-382A-D2143DBA7AB5}"/>
              </a:ext>
            </a:extLst>
          </p:cNvPr>
          <p:cNvSpPr>
            <a:spLocks noGrp="1"/>
          </p:cNvSpPr>
          <p:nvPr>
            <p:ph type="dt" sz="half" idx="10"/>
          </p:nvPr>
        </p:nvSpPr>
        <p:spPr/>
        <p:txBody>
          <a:bodyPr/>
          <a:lstStyle/>
          <a:p>
            <a:fld id="{72AFADA0-6082-9346-B948-39BAAA4FA1A2}" type="datetimeFigureOut">
              <a:rPr lang="en-US" smtClean="0"/>
              <a:t>8/12/25</a:t>
            </a:fld>
            <a:endParaRPr lang="en-US"/>
          </a:p>
        </p:txBody>
      </p:sp>
      <p:sp>
        <p:nvSpPr>
          <p:cNvPr id="5" name="Footer Placeholder 4">
            <a:extLst>
              <a:ext uri="{FF2B5EF4-FFF2-40B4-BE49-F238E27FC236}">
                <a16:creationId xmlns:a16="http://schemas.microsoft.com/office/drawing/2014/main" id="{63C8E8E9-4D93-7DDF-EA39-B5B4A18AEE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4E1A95-5BE7-9F11-7E44-8A6C53CF09E3}"/>
              </a:ext>
            </a:extLst>
          </p:cNvPr>
          <p:cNvSpPr>
            <a:spLocks noGrp="1"/>
          </p:cNvSpPr>
          <p:nvPr>
            <p:ph type="sldNum" sz="quarter" idx="12"/>
          </p:nvPr>
        </p:nvSpPr>
        <p:spPr/>
        <p:txBody>
          <a:bodyPr/>
          <a:lstStyle/>
          <a:p>
            <a:fld id="{F628FFAD-8230-9847-8BBF-9CAAE8C02ACE}" type="slidenum">
              <a:rPr lang="en-US" smtClean="0"/>
              <a:t>‹#›</a:t>
            </a:fld>
            <a:endParaRPr lang="en-US"/>
          </a:p>
        </p:txBody>
      </p:sp>
    </p:spTree>
    <p:extLst>
      <p:ext uri="{BB962C8B-B14F-4D97-AF65-F5344CB8AC3E}">
        <p14:creationId xmlns:p14="http://schemas.microsoft.com/office/powerpoint/2010/main" val="528962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79287-D9C5-9292-D545-30C8D873EA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C40FDF7-78A3-C01B-7E83-77ABEC864B3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7E2E9B6-2270-1634-96D3-5140BE26415D}"/>
              </a:ext>
            </a:extLst>
          </p:cNvPr>
          <p:cNvSpPr>
            <a:spLocks noGrp="1"/>
          </p:cNvSpPr>
          <p:nvPr>
            <p:ph type="dt" sz="half" idx="10"/>
          </p:nvPr>
        </p:nvSpPr>
        <p:spPr/>
        <p:txBody>
          <a:bodyPr/>
          <a:lstStyle/>
          <a:p>
            <a:fld id="{72AFADA0-6082-9346-B948-39BAAA4FA1A2}" type="datetimeFigureOut">
              <a:rPr lang="en-US" smtClean="0"/>
              <a:t>8/12/25</a:t>
            </a:fld>
            <a:endParaRPr lang="en-US"/>
          </a:p>
        </p:txBody>
      </p:sp>
      <p:sp>
        <p:nvSpPr>
          <p:cNvPr id="5" name="Footer Placeholder 4">
            <a:extLst>
              <a:ext uri="{FF2B5EF4-FFF2-40B4-BE49-F238E27FC236}">
                <a16:creationId xmlns:a16="http://schemas.microsoft.com/office/drawing/2014/main" id="{FD1B1ECC-FCAC-5F4E-CA6B-38ACA13A4C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33F8D0-6E16-CE32-7022-1C7D66ADEAF9}"/>
              </a:ext>
            </a:extLst>
          </p:cNvPr>
          <p:cNvSpPr>
            <a:spLocks noGrp="1"/>
          </p:cNvSpPr>
          <p:nvPr>
            <p:ph type="sldNum" sz="quarter" idx="12"/>
          </p:nvPr>
        </p:nvSpPr>
        <p:spPr/>
        <p:txBody>
          <a:bodyPr/>
          <a:lstStyle/>
          <a:p>
            <a:fld id="{F628FFAD-8230-9847-8BBF-9CAAE8C02ACE}" type="slidenum">
              <a:rPr lang="en-US" smtClean="0"/>
              <a:t>‹#›</a:t>
            </a:fld>
            <a:endParaRPr lang="en-US"/>
          </a:p>
        </p:txBody>
      </p:sp>
    </p:spTree>
    <p:extLst>
      <p:ext uri="{BB962C8B-B14F-4D97-AF65-F5344CB8AC3E}">
        <p14:creationId xmlns:p14="http://schemas.microsoft.com/office/powerpoint/2010/main" val="3137791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DCF9C-C4C7-A420-BAD6-1488A0AF2A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0980909-8A50-8233-CB3D-AED3B2B3BB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79643B6-4664-AC9E-E74A-D043C8001EA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DDFED21-A84C-71E5-7706-7616FDF5D5C3}"/>
              </a:ext>
            </a:extLst>
          </p:cNvPr>
          <p:cNvSpPr>
            <a:spLocks noGrp="1"/>
          </p:cNvSpPr>
          <p:nvPr>
            <p:ph type="dt" sz="half" idx="10"/>
          </p:nvPr>
        </p:nvSpPr>
        <p:spPr/>
        <p:txBody>
          <a:bodyPr/>
          <a:lstStyle/>
          <a:p>
            <a:fld id="{72AFADA0-6082-9346-B948-39BAAA4FA1A2}" type="datetimeFigureOut">
              <a:rPr lang="en-US" smtClean="0"/>
              <a:t>8/12/25</a:t>
            </a:fld>
            <a:endParaRPr lang="en-US"/>
          </a:p>
        </p:txBody>
      </p:sp>
      <p:sp>
        <p:nvSpPr>
          <p:cNvPr id="6" name="Footer Placeholder 5">
            <a:extLst>
              <a:ext uri="{FF2B5EF4-FFF2-40B4-BE49-F238E27FC236}">
                <a16:creationId xmlns:a16="http://schemas.microsoft.com/office/drawing/2014/main" id="{6B443EE0-3097-0616-9100-26F4AEE664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BBC79F-5A2E-E339-F0CF-E152C6253440}"/>
              </a:ext>
            </a:extLst>
          </p:cNvPr>
          <p:cNvSpPr>
            <a:spLocks noGrp="1"/>
          </p:cNvSpPr>
          <p:nvPr>
            <p:ph type="sldNum" sz="quarter" idx="12"/>
          </p:nvPr>
        </p:nvSpPr>
        <p:spPr/>
        <p:txBody>
          <a:bodyPr/>
          <a:lstStyle/>
          <a:p>
            <a:fld id="{F628FFAD-8230-9847-8BBF-9CAAE8C02ACE}" type="slidenum">
              <a:rPr lang="en-US" smtClean="0"/>
              <a:t>‹#›</a:t>
            </a:fld>
            <a:endParaRPr lang="en-US"/>
          </a:p>
        </p:txBody>
      </p:sp>
    </p:spTree>
    <p:extLst>
      <p:ext uri="{BB962C8B-B14F-4D97-AF65-F5344CB8AC3E}">
        <p14:creationId xmlns:p14="http://schemas.microsoft.com/office/powerpoint/2010/main" val="729465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ED551-B517-8D8E-D7A6-4E034A10D9E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54B8496-D8DD-AF71-B12D-B4F605DFC5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D8D010-7969-CBF6-F49C-788D983E8CC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418425E-D13E-F6A8-3B25-32460214497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F0090D8-6908-2D51-5999-44646E0047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61F8C9E-6D3E-6855-7A17-F5CEB56CB8CA}"/>
              </a:ext>
            </a:extLst>
          </p:cNvPr>
          <p:cNvSpPr>
            <a:spLocks noGrp="1"/>
          </p:cNvSpPr>
          <p:nvPr>
            <p:ph type="dt" sz="half" idx="10"/>
          </p:nvPr>
        </p:nvSpPr>
        <p:spPr/>
        <p:txBody>
          <a:bodyPr/>
          <a:lstStyle/>
          <a:p>
            <a:fld id="{72AFADA0-6082-9346-B948-39BAAA4FA1A2}" type="datetimeFigureOut">
              <a:rPr lang="en-US" smtClean="0"/>
              <a:t>8/12/25</a:t>
            </a:fld>
            <a:endParaRPr lang="en-US"/>
          </a:p>
        </p:txBody>
      </p:sp>
      <p:sp>
        <p:nvSpPr>
          <p:cNvPr id="8" name="Footer Placeholder 7">
            <a:extLst>
              <a:ext uri="{FF2B5EF4-FFF2-40B4-BE49-F238E27FC236}">
                <a16:creationId xmlns:a16="http://schemas.microsoft.com/office/drawing/2014/main" id="{A5FC3016-EDEC-D81D-AAC0-CA9FA7FAD35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4C2C92-FBC1-9F1D-0604-BE27FA2735BA}"/>
              </a:ext>
            </a:extLst>
          </p:cNvPr>
          <p:cNvSpPr>
            <a:spLocks noGrp="1"/>
          </p:cNvSpPr>
          <p:nvPr>
            <p:ph type="sldNum" sz="quarter" idx="12"/>
          </p:nvPr>
        </p:nvSpPr>
        <p:spPr/>
        <p:txBody>
          <a:bodyPr/>
          <a:lstStyle/>
          <a:p>
            <a:fld id="{F628FFAD-8230-9847-8BBF-9CAAE8C02ACE}" type="slidenum">
              <a:rPr lang="en-US" smtClean="0"/>
              <a:t>‹#›</a:t>
            </a:fld>
            <a:endParaRPr lang="en-US"/>
          </a:p>
        </p:txBody>
      </p:sp>
    </p:spTree>
    <p:extLst>
      <p:ext uri="{BB962C8B-B14F-4D97-AF65-F5344CB8AC3E}">
        <p14:creationId xmlns:p14="http://schemas.microsoft.com/office/powerpoint/2010/main" val="1775810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1A081-22BB-7696-0AFA-0800803C86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28FF89B-6958-39A6-3524-F3C8F4DA8C89}"/>
              </a:ext>
            </a:extLst>
          </p:cNvPr>
          <p:cNvSpPr>
            <a:spLocks noGrp="1"/>
          </p:cNvSpPr>
          <p:nvPr>
            <p:ph type="dt" sz="half" idx="10"/>
          </p:nvPr>
        </p:nvSpPr>
        <p:spPr/>
        <p:txBody>
          <a:bodyPr/>
          <a:lstStyle/>
          <a:p>
            <a:fld id="{72AFADA0-6082-9346-B948-39BAAA4FA1A2}" type="datetimeFigureOut">
              <a:rPr lang="en-US" smtClean="0"/>
              <a:t>8/12/25</a:t>
            </a:fld>
            <a:endParaRPr lang="en-US"/>
          </a:p>
        </p:txBody>
      </p:sp>
      <p:sp>
        <p:nvSpPr>
          <p:cNvPr id="4" name="Footer Placeholder 3">
            <a:extLst>
              <a:ext uri="{FF2B5EF4-FFF2-40B4-BE49-F238E27FC236}">
                <a16:creationId xmlns:a16="http://schemas.microsoft.com/office/drawing/2014/main" id="{939E6389-B8B6-848A-3207-DE3F80B0C61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FB437F3-879A-D104-D0C3-9C7FB06B7857}"/>
              </a:ext>
            </a:extLst>
          </p:cNvPr>
          <p:cNvSpPr>
            <a:spLocks noGrp="1"/>
          </p:cNvSpPr>
          <p:nvPr>
            <p:ph type="sldNum" sz="quarter" idx="12"/>
          </p:nvPr>
        </p:nvSpPr>
        <p:spPr/>
        <p:txBody>
          <a:bodyPr/>
          <a:lstStyle/>
          <a:p>
            <a:fld id="{F628FFAD-8230-9847-8BBF-9CAAE8C02ACE}" type="slidenum">
              <a:rPr lang="en-US" smtClean="0"/>
              <a:t>‹#›</a:t>
            </a:fld>
            <a:endParaRPr lang="en-US"/>
          </a:p>
        </p:txBody>
      </p:sp>
    </p:spTree>
    <p:extLst>
      <p:ext uri="{BB962C8B-B14F-4D97-AF65-F5344CB8AC3E}">
        <p14:creationId xmlns:p14="http://schemas.microsoft.com/office/powerpoint/2010/main" val="1610224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2B71FF-CF92-02A2-C30C-5DF0E882C549}"/>
              </a:ext>
            </a:extLst>
          </p:cNvPr>
          <p:cNvSpPr>
            <a:spLocks noGrp="1"/>
          </p:cNvSpPr>
          <p:nvPr>
            <p:ph type="dt" sz="half" idx="10"/>
          </p:nvPr>
        </p:nvSpPr>
        <p:spPr/>
        <p:txBody>
          <a:bodyPr/>
          <a:lstStyle/>
          <a:p>
            <a:fld id="{72AFADA0-6082-9346-B948-39BAAA4FA1A2}" type="datetimeFigureOut">
              <a:rPr lang="en-US" smtClean="0"/>
              <a:t>8/12/25</a:t>
            </a:fld>
            <a:endParaRPr lang="en-US"/>
          </a:p>
        </p:txBody>
      </p:sp>
      <p:sp>
        <p:nvSpPr>
          <p:cNvPr id="3" name="Footer Placeholder 2">
            <a:extLst>
              <a:ext uri="{FF2B5EF4-FFF2-40B4-BE49-F238E27FC236}">
                <a16:creationId xmlns:a16="http://schemas.microsoft.com/office/drawing/2014/main" id="{8D9A3925-F7BD-7BEF-C33C-0B31456B944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01C657C-3704-B57D-D3AA-B65762C1FBFC}"/>
              </a:ext>
            </a:extLst>
          </p:cNvPr>
          <p:cNvSpPr>
            <a:spLocks noGrp="1"/>
          </p:cNvSpPr>
          <p:nvPr>
            <p:ph type="sldNum" sz="quarter" idx="12"/>
          </p:nvPr>
        </p:nvSpPr>
        <p:spPr/>
        <p:txBody>
          <a:bodyPr/>
          <a:lstStyle/>
          <a:p>
            <a:fld id="{F628FFAD-8230-9847-8BBF-9CAAE8C02ACE}" type="slidenum">
              <a:rPr lang="en-US" smtClean="0"/>
              <a:t>‹#›</a:t>
            </a:fld>
            <a:endParaRPr lang="en-US"/>
          </a:p>
        </p:txBody>
      </p:sp>
    </p:spTree>
    <p:extLst>
      <p:ext uri="{BB962C8B-B14F-4D97-AF65-F5344CB8AC3E}">
        <p14:creationId xmlns:p14="http://schemas.microsoft.com/office/powerpoint/2010/main" val="714112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200DF-76BC-7996-82FF-80381F900D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38EBE84-661A-E212-E8FE-35E76B85DB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0F167B7-1D84-658D-C096-5BF035100B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DD6F6F-6C1D-BB8E-46BC-26FB40EB8865}"/>
              </a:ext>
            </a:extLst>
          </p:cNvPr>
          <p:cNvSpPr>
            <a:spLocks noGrp="1"/>
          </p:cNvSpPr>
          <p:nvPr>
            <p:ph type="dt" sz="half" idx="10"/>
          </p:nvPr>
        </p:nvSpPr>
        <p:spPr/>
        <p:txBody>
          <a:bodyPr/>
          <a:lstStyle/>
          <a:p>
            <a:fld id="{72AFADA0-6082-9346-B948-39BAAA4FA1A2}" type="datetimeFigureOut">
              <a:rPr lang="en-US" smtClean="0"/>
              <a:t>8/12/25</a:t>
            </a:fld>
            <a:endParaRPr lang="en-US"/>
          </a:p>
        </p:txBody>
      </p:sp>
      <p:sp>
        <p:nvSpPr>
          <p:cNvPr id="6" name="Footer Placeholder 5">
            <a:extLst>
              <a:ext uri="{FF2B5EF4-FFF2-40B4-BE49-F238E27FC236}">
                <a16:creationId xmlns:a16="http://schemas.microsoft.com/office/drawing/2014/main" id="{67520A3E-6ABE-A89F-C0EC-922CA108E7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C3A188-AA8C-6607-04E7-800A04396576}"/>
              </a:ext>
            </a:extLst>
          </p:cNvPr>
          <p:cNvSpPr>
            <a:spLocks noGrp="1"/>
          </p:cNvSpPr>
          <p:nvPr>
            <p:ph type="sldNum" sz="quarter" idx="12"/>
          </p:nvPr>
        </p:nvSpPr>
        <p:spPr/>
        <p:txBody>
          <a:bodyPr/>
          <a:lstStyle/>
          <a:p>
            <a:fld id="{F628FFAD-8230-9847-8BBF-9CAAE8C02ACE}" type="slidenum">
              <a:rPr lang="en-US" smtClean="0"/>
              <a:t>‹#›</a:t>
            </a:fld>
            <a:endParaRPr lang="en-US"/>
          </a:p>
        </p:txBody>
      </p:sp>
    </p:spTree>
    <p:extLst>
      <p:ext uri="{BB962C8B-B14F-4D97-AF65-F5344CB8AC3E}">
        <p14:creationId xmlns:p14="http://schemas.microsoft.com/office/powerpoint/2010/main" val="2939620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8AB8-3E81-F2B0-8335-A874AABD19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630424C-B565-DB8D-9DB7-337B123DCC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9720C0B-917D-AC2A-851A-53ED6675F8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65B495-BBF6-F1F0-4E80-BD59595710B0}"/>
              </a:ext>
            </a:extLst>
          </p:cNvPr>
          <p:cNvSpPr>
            <a:spLocks noGrp="1"/>
          </p:cNvSpPr>
          <p:nvPr>
            <p:ph type="dt" sz="half" idx="10"/>
          </p:nvPr>
        </p:nvSpPr>
        <p:spPr/>
        <p:txBody>
          <a:bodyPr/>
          <a:lstStyle/>
          <a:p>
            <a:fld id="{72AFADA0-6082-9346-B948-39BAAA4FA1A2}" type="datetimeFigureOut">
              <a:rPr lang="en-US" smtClean="0"/>
              <a:t>8/12/25</a:t>
            </a:fld>
            <a:endParaRPr lang="en-US"/>
          </a:p>
        </p:txBody>
      </p:sp>
      <p:sp>
        <p:nvSpPr>
          <p:cNvPr id="6" name="Footer Placeholder 5">
            <a:extLst>
              <a:ext uri="{FF2B5EF4-FFF2-40B4-BE49-F238E27FC236}">
                <a16:creationId xmlns:a16="http://schemas.microsoft.com/office/drawing/2014/main" id="{87C8A399-1600-D203-BF22-7272591621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3CD292-F42C-CCD2-39C6-DB37A0ED09E6}"/>
              </a:ext>
            </a:extLst>
          </p:cNvPr>
          <p:cNvSpPr>
            <a:spLocks noGrp="1"/>
          </p:cNvSpPr>
          <p:nvPr>
            <p:ph type="sldNum" sz="quarter" idx="12"/>
          </p:nvPr>
        </p:nvSpPr>
        <p:spPr/>
        <p:txBody>
          <a:bodyPr/>
          <a:lstStyle/>
          <a:p>
            <a:fld id="{F628FFAD-8230-9847-8BBF-9CAAE8C02ACE}" type="slidenum">
              <a:rPr lang="en-US" smtClean="0"/>
              <a:t>‹#›</a:t>
            </a:fld>
            <a:endParaRPr lang="en-US"/>
          </a:p>
        </p:txBody>
      </p:sp>
    </p:spTree>
    <p:extLst>
      <p:ext uri="{BB962C8B-B14F-4D97-AF65-F5344CB8AC3E}">
        <p14:creationId xmlns:p14="http://schemas.microsoft.com/office/powerpoint/2010/main" val="12589685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DFBD346-C6F7-0708-FA56-831CF7DC010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8C00008-C313-E9B7-B685-B72842D08C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9D48B4-83C1-24D5-94C2-A41EE18F28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2AFADA0-6082-9346-B948-39BAAA4FA1A2}" type="datetimeFigureOut">
              <a:rPr lang="en-US" smtClean="0"/>
              <a:t>8/12/25</a:t>
            </a:fld>
            <a:endParaRPr lang="en-US"/>
          </a:p>
        </p:txBody>
      </p:sp>
      <p:sp>
        <p:nvSpPr>
          <p:cNvPr id="5" name="Footer Placeholder 4">
            <a:extLst>
              <a:ext uri="{FF2B5EF4-FFF2-40B4-BE49-F238E27FC236}">
                <a16:creationId xmlns:a16="http://schemas.microsoft.com/office/drawing/2014/main" id="{34247905-98D6-75BB-8B7A-5B17BB761B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A5005C8-0272-CEF4-AD99-E3119C01E0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628FFAD-8230-9847-8BBF-9CAAE8C02ACE}" type="slidenum">
              <a:rPr lang="en-US" smtClean="0"/>
              <a:t>‹#›</a:t>
            </a:fld>
            <a:endParaRPr lang="en-US"/>
          </a:p>
        </p:txBody>
      </p:sp>
    </p:spTree>
    <p:extLst>
      <p:ext uri="{BB962C8B-B14F-4D97-AF65-F5344CB8AC3E}">
        <p14:creationId xmlns:p14="http://schemas.microsoft.com/office/powerpoint/2010/main" val="571744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18</a:t>
            </a:r>
            <a:br>
              <a:rPr lang="en-US" dirty="0"/>
            </a:br>
            <a:br>
              <a:rPr lang="en-US" dirty="0"/>
            </a:br>
            <a:r>
              <a:rPr lang="en-US"/>
              <a:t>Lesson 25</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9" name="Audio 18">
            <a:extLst>
              <a:ext uri="{FF2B5EF4-FFF2-40B4-BE49-F238E27FC236}">
                <a16:creationId xmlns:a16="http://schemas.microsoft.com/office/drawing/2014/main" id="{FB93C4E7-C867-7A35-2B5D-DD8F232FA119}"/>
              </a:ext>
            </a:extLst>
          </p:cNvPr>
          <p:cNvPicPr>
            <a:picLocks noChangeAspect="1"/>
          </p:cNvPicPr>
          <p:nvPr>
            <a:audioFile r:link="rId1"/>
            <p:extLst>
              <p:ext uri="{DAA4B4D4-6D71-4841-9C94-3DE7FCFB9230}">
                <p14:media xmlns:p14="http://schemas.microsoft.com/office/powerpoint/2010/main" r:embed="rId2">
                  <p14:trim end="116.03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83808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9" name="Audio 18">
            <a:extLst>
              <a:ext uri="{FF2B5EF4-FFF2-40B4-BE49-F238E27FC236}">
                <a16:creationId xmlns:a16="http://schemas.microsoft.com/office/drawing/2014/main" id="{FB93C4E7-C867-7A35-2B5D-DD8F232FA119}"/>
              </a:ext>
            </a:extLst>
          </p:cNvPr>
          <p:cNvPicPr>
            <a:picLocks noChangeAspect="1"/>
          </p:cNvPicPr>
          <p:nvPr>
            <a:audioFile r:link="rId1"/>
            <p:extLst>
              <p:ext uri="{DAA4B4D4-6D71-4841-9C94-3DE7FCFB9230}">
                <p14:media xmlns:p14="http://schemas.microsoft.com/office/powerpoint/2010/main" r:embed="rId2">
                  <p14:trim end="116.03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38551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17111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584657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E9658-2AF4-75E3-6036-AF3384BE06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23F43D-2702-6EFE-7958-F6E8A09BB22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50FCF7C-18E6-BEE1-6B7D-0803EB80558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2AA9BB80-EE92-717C-5BD4-F1B01C3E75E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423689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FDD91-B36C-9D66-2C89-52128C813D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254B27-BE6D-EF51-4640-684CC7FC6EC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5D6A2ED-C5DB-5B3C-33DB-A4B701AF932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CD0B74EB-DADE-0DB9-4D41-950C8ED46C2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164291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9" name="Audio 18">
            <a:extLst>
              <a:ext uri="{FF2B5EF4-FFF2-40B4-BE49-F238E27FC236}">
                <a16:creationId xmlns:a16="http://schemas.microsoft.com/office/drawing/2014/main" id="{FB93C4E7-C867-7A35-2B5D-DD8F232FA119}"/>
              </a:ext>
            </a:extLst>
          </p:cNvPr>
          <p:cNvPicPr>
            <a:picLocks noChangeAspect="1"/>
          </p:cNvPicPr>
          <p:nvPr>
            <a:audioFile r:link="rId1"/>
            <p:extLst>
              <p:ext uri="{DAA4B4D4-6D71-4841-9C94-3DE7FCFB9230}">
                <p14:media xmlns:p14="http://schemas.microsoft.com/office/powerpoint/2010/main" r:embed="rId2">
                  <p14:trim end="116.03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417693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011663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9" name="Audio 18">
            <a:extLst>
              <a:ext uri="{FF2B5EF4-FFF2-40B4-BE49-F238E27FC236}">
                <a16:creationId xmlns:a16="http://schemas.microsoft.com/office/drawing/2014/main" id="{FB93C4E7-C867-7A35-2B5D-DD8F232FA119}"/>
              </a:ext>
            </a:extLst>
          </p:cNvPr>
          <p:cNvPicPr>
            <a:picLocks noChangeAspect="1"/>
          </p:cNvPicPr>
          <p:nvPr>
            <a:audioFile r:link="rId1"/>
            <p:extLst>
              <p:ext uri="{DAA4B4D4-6D71-4841-9C94-3DE7FCFB9230}">
                <p14:media xmlns:p14="http://schemas.microsoft.com/office/powerpoint/2010/main" r:embed="rId2">
                  <p14:trim end="116.03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60203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54126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2057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12619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8302C-89F0-B2C8-8DED-549E1C193E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34D46E-1EF1-06DE-444C-841C3309DCB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3124A53-0587-FD1A-4F6D-51CA3E69B2D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5CE90D02-FA65-D3A2-6B97-B2A591D6AF3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934849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85C1E-EA76-AC43-8C93-0F6A1ACF7E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208479-3B33-60B9-0CC8-7B3455DE1D3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436670A-82F4-52F0-3C46-9C44A6753AC6}"/>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6A832D5-E1DE-3867-5E50-5F269E24A6C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32982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9878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9" name="Audio 18">
            <a:extLst>
              <a:ext uri="{FF2B5EF4-FFF2-40B4-BE49-F238E27FC236}">
                <a16:creationId xmlns:a16="http://schemas.microsoft.com/office/drawing/2014/main" id="{FB93C4E7-C867-7A35-2B5D-DD8F232FA119}"/>
              </a:ext>
            </a:extLst>
          </p:cNvPr>
          <p:cNvPicPr>
            <a:picLocks noChangeAspect="1"/>
          </p:cNvPicPr>
          <p:nvPr>
            <a:audioFile r:link="rId1"/>
            <p:extLst>
              <p:ext uri="{DAA4B4D4-6D71-4841-9C94-3DE7FCFB9230}">
                <p14:media xmlns:p14="http://schemas.microsoft.com/office/powerpoint/2010/main" r:embed="rId2">
                  <p14:trim end="116.03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10284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01045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621217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9" name="Audio 18">
            <a:extLst>
              <a:ext uri="{FF2B5EF4-FFF2-40B4-BE49-F238E27FC236}">
                <a16:creationId xmlns:a16="http://schemas.microsoft.com/office/drawing/2014/main" id="{FB93C4E7-C867-7A35-2B5D-DD8F232FA119}"/>
              </a:ext>
            </a:extLst>
          </p:cNvPr>
          <p:cNvPicPr>
            <a:picLocks noChangeAspect="1"/>
          </p:cNvPicPr>
          <p:nvPr>
            <a:audioFile r:link="rId1"/>
            <p:extLst>
              <p:ext uri="{DAA4B4D4-6D71-4841-9C94-3DE7FCFB9230}">
                <p14:media xmlns:p14="http://schemas.microsoft.com/office/powerpoint/2010/main" r:embed="rId2">
                  <p14:trim end="116.03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27826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4" name="Audio 13">
            <a:extLst>
              <a:ext uri="{FF2B5EF4-FFF2-40B4-BE49-F238E27FC236}">
                <a16:creationId xmlns:a16="http://schemas.microsoft.com/office/drawing/2014/main" id="{581302AF-B830-AEEB-845C-57240CCC273C}"/>
              </a:ext>
            </a:extLst>
          </p:cNvPr>
          <p:cNvPicPr>
            <a:picLocks noChangeAspect="1"/>
          </p:cNvPicPr>
          <p:nvPr>
            <a:audioFile r:link="rId1"/>
            <p:extLst>
              <p:ext uri="{DAA4B4D4-6D71-4841-9C94-3DE7FCFB9230}">
                <p14:media xmlns:p14="http://schemas.microsoft.com/office/powerpoint/2010/main" r:embed="rId2">
                  <p14:trim st="113.7708" end="430.64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915205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893032"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8D4078E-9B6C-6369-CFB0-75CD9F733F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8" name="Audio 17">
            <a:extLst>
              <a:ext uri="{FF2B5EF4-FFF2-40B4-BE49-F238E27FC236}">
                <a16:creationId xmlns:a16="http://schemas.microsoft.com/office/drawing/2014/main" id="{D9B5A3E4-F1A7-BA64-54D6-379A426B7F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7" name="Audio 16">
            <a:extLst>
              <a:ext uri="{FF2B5EF4-FFF2-40B4-BE49-F238E27FC236}">
                <a16:creationId xmlns:a16="http://schemas.microsoft.com/office/drawing/2014/main" id="{6533A6F9-D86B-C456-0BCD-8A44EFB1FE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4" name="Audio 13">
            <a:extLst>
              <a:ext uri="{FF2B5EF4-FFF2-40B4-BE49-F238E27FC236}">
                <a16:creationId xmlns:a16="http://schemas.microsoft.com/office/drawing/2014/main" id="{A3090A2F-00C3-254F-C673-C36DD9CAD7AA}"/>
              </a:ext>
            </a:extLst>
          </p:cNvPr>
          <p:cNvPicPr>
            <a:picLocks noChangeAspect="1"/>
          </p:cNvPicPr>
          <p:nvPr>
            <a:audioFile r:link="rId1"/>
            <p:extLst>
              <p:ext uri="{DAA4B4D4-6D71-4841-9C94-3DE7FCFB9230}">
                <p14:media xmlns:p14="http://schemas.microsoft.com/office/powerpoint/2010/main" r:embed="rId2">
                  <p14:trim st="176.8805" end="178.20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5" name="Audio 14">
            <a:extLst>
              <a:ext uri="{FF2B5EF4-FFF2-40B4-BE49-F238E27FC236}">
                <a16:creationId xmlns:a16="http://schemas.microsoft.com/office/drawing/2014/main" id="{AF16CD4C-F338-9993-E09B-FA37FD319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4" name="Audio 13">
            <a:extLst>
              <a:ext uri="{FF2B5EF4-FFF2-40B4-BE49-F238E27FC236}">
                <a16:creationId xmlns:a16="http://schemas.microsoft.com/office/drawing/2014/main" id="{8D4F0906-2D81-E43F-4E66-CF8F03903B77}"/>
              </a:ext>
            </a:extLst>
          </p:cNvPr>
          <p:cNvPicPr>
            <a:picLocks noChangeAspect="1"/>
          </p:cNvPicPr>
          <p:nvPr>
            <a:audioFile r:link="rId1"/>
            <p:extLst>
              <p:ext uri="{DAA4B4D4-6D71-4841-9C94-3DE7FCFB9230}">
                <p14:media xmlns:p14="http://schemas.microsoft.com/office/powerpoint/2010/main" r:embed="rId2">
                  <p14:trim st="189.8845" end="298.937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18  Lesson 25</vt:lpstr>
      <vt:lpstr>PowerPoint Presentation</vt:lpstr>
      <vt:lpstr>9 - 3 6 </vt:lpstr>
      <vt:lpstr>9 - 3  </vt:lpstr>
      <vt:lpstr>14 - 5 9 </vt:lpstr>
      <vt:lpstr>14 - 5  </vt:lpstr>
      <vt:lpstr>12 - 6 6 </vt:lpstr>
      <vt:lpstr>12 - 6  </vt:lpstr>
      <vt:lpstr>16 - 9 7 </vt:lpstr>
      <vt:lpstr>16 - 9  </vt:lpstr>
      <vt:lpstr>14 - 5  </vt:lpstr>
      <vt:lpstr>16 - 9  </vt:lpstr>
      <vt:lpstr>12 - 6  </vt:lpstr>
      <vt:lpstr>9 - 3  </vt:lpstr>
      <vt:lpstr>12 - 6  </vt:lpstr>
      <vt:lpstr>9 - 3  </vt:lpstr>
      <vt:lpstr>16 - 9  </vt:lpstr>
      <vt:lpstr>14 - 5  </vt:lpstr>
      <vt:lpstr>16 - 9  </vt:lpstr>
      <vt:lpstr>12 - 6  </vt:lpstr>
      <vt:lpstr>14 - 5  </vt:lpstr>
      <vt:lpstr>9 - 3  </vt:lpstr>
      <vt:lpstr>14 - 5  </vt:lpstr>
      <vt:lpstr>9 - 3  </vt:lpstr>
      <vt:lpstr>12 - 6  </vt:lpstr>
      <vt:lpstr>16 - 9  </vt:lpstr>
      <vt:lpstr>9 - 3  </vt:lpstr>
      <vt:lpstr>14 - 5  </vt:lpstr>
      <vt:lpstr>16 - 9  </vt:lpstr>
      <vt:lpstr>12 - 6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2025-08-12T19:25:21Z</dcterms:created>
  <dcterms:modified xsi:type="dcterms:W3CDTF">2025-08-12T19:25:46Z</dcterms:modified>
</cp:coreProperties>
</file>