
<file path=[Content_Types].xml><?xml version="1.0" encoding="utf-8"?>
<Types xmlns="http://schemas.openxmlformats.org/package/2006/content-types">
  <Default Extension="jpeg" ContentType="image/jpeg"/>
  <Default Extension="m4a" ContentType="audi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7" r:id="rId2"/>
    <p:sldId id="307" r:id="rId3"/>
    <p:sldId id="265" r:id="rId4"/>
    <p:sldId id="266" r:id="rId5"/>
    <p:sldId id="309" r:id="rId6"/>
    <p:sldId id="310" r:id="rId7"/>
    <p:sldId id="311" r:id="rId8"/>
    <p:sldId id="312" r:id="rId9"/>
    <p:sldId id="313" r:id="rId10"/>
    <p:sldId id="314" r:id="rId11"/>
    <p:sldId id="347" r:id="rId12"/>
    <p:sldId id="348" r:id="rId13"/>
    <p:sldId id="349" r:id="rId14"/>
    <p:sldId id="350" r:id="rId15"/>
    <p:sldId id="351" r:id="rId16"/>
    <p:sldId id="352" r:id="rId17"/>
    <p:sldId id="353" r:id="rId18"/>
    <p:sldId id="354" r:id="rId19"/>
    <p:sldId id="355" r:id="rId20"/>
    <p:sldId id="356" r:id="rId21"/>
    <p:sldId id="357" r:id="rId22"/>
    <p:sldId id="358" r:id="rId23"/>
    <p:sldId id="359" r:id="rId24"/>
    <p:sldId id="360" r:id="rId25"/>
    <p:sldId id="361" r:id="rId26"/>
    <p:sldId id="362" r:id="rId27"/>
    <p:sldId id="363" r:id="rId28"/>
    <p:sldId id="364" r:id="rId29"/>
    <p:sldId id="365" r:id="rId30"/>
    <p:sldId id="366" r:id="rId31"/>
    <p:sldId id="346" r:id="rId3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8167"/>
    <p:restoredTop sz="91429"/>
  </p:normalViewPr>
  <p:slideViewPr>
    <p:cSldViewPr snapToGrid="0">
      <p:cViewPr varScale="1">
        <p:scale>
          <a:sx n="41" d="100"/>
          <a:sy n="41" d="100"/>
        </p:scale>
        <p:origin x="904" y="18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 Id="rId8" Type="http://schemas.openxmlformats.org/officeDocument/2006/relationships/slide" Target="slides/slide7.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026640-81C7-2FA9-C8B5-C9052FC0C54F}"/>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67DDFB7A-0E1C-A7DF-D521-029F64462D71}"/>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DECD5CA7-9664-765B-99C9-CD8DEB143061}"/>
              </a:ext>
            </a:extLst>
          </p:cNvPr>
          <p:cNvSpPr>
            <a:spLocks noGrp="1"/>
          </p:cNvSpPr>
          <p:nvPr>
            <p:ph type="dt" sz="half" idx="10"/>
          </p:nvPr>
        </p:nvSpPr>
        <p:spPr/>
        <p:txBody>
          <a:bodyPr/>
          <a:lstStyle/>
          <a:p>
            <a:fld id="{FCE0979A-1443-1341-B215-417B464E97E1}" type="datetimeFigureOut">
              <a:rPr lang="en-US" smtClean="0"/>
              <a:t>8/12/25</a:t>
            </a:fld>
            <a:endParaRPr lang="en-US"/>
          </a:p>
        </p:txBody>
      </p:sp>
      <p:sp>
        <p:nvSpPr>
          <p:cNvPr id="5" name="Footer Placeholder 4">
            <a:extLst>
              <a:ext uri="{FF2B5EF4-FFF2-40B4-BE49-F238E27FC236}">
                <a16:creationId xmlns:a16="http://schemas.microsoft.com/office/drawing/2014/main" id="{C2C1CBEE-1A47-0337-54BB-16E9E69B06E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6E4D8A0-4477-A6BB-19BC-3010D4DDAF76}"/>
              </a:ext>
            </a:extLst>
          </p:cNvPr>
          <p:cNvSpPr>
            <a:spLocks noGrp="1"/>
          </p:cNvSpPr>
          <p:nvPr>
            <p:ph type="sldNum" sz="quarter" idx="12"/>
          </p:nvPr>
        </p:nvSpPr>
        <p:spPr/>
        <p:txBody>
          <a:bodyPr/>
          <a:lstStyle/>
          <a:p>
            <a:fld id="{1A350A2B-3634-7A4D-9C4C-51272FD773BF}" type="slidenum">
              <a:rPr lang="en-US" smtClean="0"/>
              <a:t>‹#›</a:t>
            </a:fld>
            <a:endParaRPr lang="en-US"/>
          </a:p>
        </p:txBody>
      </p:sp>
    </p:spTree>
    <p:extLst>
      <p:ext uri="{BB962C8B-B14F-4D97-AF65-F5344CB8AC3E}">
        <p14:creationId xmlns:p14="http://schemas.microsoft.com/office/powerpoint/2010/main" val="56360968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75A76E-5EAE-3FE6-3BC5-F16E33710E60}"/>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E4077B5A-8882-A1C7-9DF4-296D816BC35E}"/>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75228CC-F870-05AF-555E-B8BFC08DE565}"/>
              </a:ext>
            </a:extLst>
          </p:cNvPr>
          <p:cNvSpPr>
            <a:spLocks noGrp="1"/>
          </p:cNvSpPr>
          <p:nvPr>
            <p:ph type="dt" sz="half" idx="10"/>
          </p:nvPr>
        </p:nvSpPr>
        <p:spPr/>
        <p:txBody>
          <a:bodyPr/>
          <a:lstStyle/>
          <a:p>
            <a:fld id="{FCE0979A-1443-1341-B215-417B464E97E1}" type="datetimeFigureOut">
              <a:rPr lang="en-US" smtClean="0"/>
              <a:t>8/12/25</a:t>
            </a:fld>
            <a:endParaRPr lang="en-US"/>
          </a:p>
        </p:txBody>
      </p:sp>
      <p:sp>
        <p:nvSpPr>
          <p:cNvPr id="5" name="Footer Placeholder 4">
            <a:extLst>
              <a:ext uri="{FF2B5EF4-FFF2-40B4-BE49-F238E27FC236}">
                <a16:creationId xmlns:a16="http://schemas.microsoft.com/office/drawing/2014/main" id="{846EBE70-A190-0E39-A056-DDEEA62A9D5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912AE24-91F8-09BF-27DD-4939ECA90BF8}"/>
              </a:ext>
            </a:extLst>
          </p:cNvPr>
          <p:cNvSpPr>
            <a:spLocks noGrp="1"/>
          </p:cNvSpPr>
          <p:nvPr>
            <p:ph type="sldNum" sz="quarter" idx="12"/>
          </p:nvPr>
        </p:nvSpPr>
        <p:spPr/>
        <p:txBody>
          <a:bodyPr/>
          <a:lstStyle/>
          <a:p>
            <a:fld id="{1A350A2B-3634-7A4D-9C4C-51272FD773BF}" type="slidenum">
              <a:rPr lang="en-US" smtClean="0"/>
              <a:t>‹#›</a:t>
            </a:fld>
            <a:endParaRPr lang="en-US"/>
          </a:p>
        </p:txBody>
      </p:sp>
    </p:spTree>
    <p:extLst>
      <p:ext uri="{BB962C8B-B14F-4D97-AF65-F5344CB8AC3E}">
        <p14:creationId xmlns:p14="http://schemas.microsoft.com/office/powerpoint/2010/main" val="302315514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4075DDF6-1579-89AE-929B-389AF7A8E57E}"/>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90778034-5C11-D42A-CFAD-11960B29DAB8}"/>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4D55D60-ED6E-8EF7-8089-EE4801E42471}"/>
              </a:ext>
            </a:extLst>
          </p:cNvPr>
          <p:cNvSpPr>
            <a:spLocks noGrp="1"/>
          </p:cNvSpPr>
          <p:nvPr>
            <p:ph type="dt" sz="half" idx="10"/>
          </p:nvPr>
        </p:nvSpPr>
        <p:spPr/>
        <p:txBody>
          <a:bodyPr/>
          <a:lstStyle/>
          <a:p>
            <a:fld id="{FCE0979A-1443-1341-B215-417B464E97E1}" type="datetimeFigureOut">
              <a:rPr lang="en-US" smtClean="0"/>
              <a:t>8/12/25</a:t>
            </a:fld>
            <a:endParaRPr lang="en-US"/>
          </a:p>
        </p:txBody>
      </p:sp>
      <p:sp>
        <p:nvSpPr>
          <p:cNvPr id="5" name="Footer Placeholder 4">
            <a:extLst>
              <a:ext uri="{FF2B5EF4-FFF2-40B4-BE49-F238E27FC236}">
                <a16:creationId xmlns:a16="http://schemas.microsoft.com/office/drawing/2014/main" id="{DC2C88DC-2FEB-34EB-1AE8-1ABD3BE037C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FEE4BEA-33E4-C281-0FD4-9915793CB6F9}"/>
              </a:ext>
            </a:extLst>
          </p:cNvPr>
          <p:cNvSpPr>
            <a:spLocks noGrp="1"/>
          </p:cNvSpPr>
          <p:nvPr>
            <p:ph type="sldNum" sz="quarter" idx="12"/>
          </p:nvPr>
        </p:nvSpPr>
        <p:spPr/>
        <p:txBody>
          <a:bodyPr/>
          <a:lstStyle/>
          <a:p>
            <a:fld id="{1A350A2B-3634-7A4D-9C4C-51272FD773BF}" type="slidenum">
              <a:rPr lang="en-US" smtClean="0"/>
              <a:t>‹#›</a:t>
            </a:fld>
            <a:endParaRPr lang="en-US"/>
          </a:p>
        </p:txBody>
      </p:sp>
    </p:spTree>
    <p:extLst>
      <p:ext uri="{BB962C8B-B14F-4D97-AF65-F5344CB8AC3E}">
        <p14:creationId xmlns:p14="http://schemas.microsoft.com/office/powerpoint/2010/main" val="200183072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DA52E4-AC2A-73E6-812C-080CE36B8DE8}"/>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40C0BFC6-DD28-255A-DCD6-218693C0B9D6}"/>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3B7B9CC-0C8D-569A-F014-DDE7D492CAF1}"/>
              </a:ext>
            </a:extLst>
          </p:cNvPr>
          <p:cNvSpPr>
            <a:spLocks noGrp="1"/>
          </p:cNvSpPr>
          <p:nvPr>
            <p:ph type="dt" sz="half" idx="10"/>
          </p:nvPr>
        </p:nvSpPr>
        <p:spPr/>
        <p:txBody>
          <a:bodyPr/>
          <a:lstStyle/>
          <a:p>
            <a:fld id="{FCE0979A-1443-1341-B215-417B464E97E1}" type="datetimeFigureOut">
              <a:rPr lang="en-US" smtClean="0"/>
              <a:t>8/12/25</a:t>
            </a:fld>
            <a:endParaRPr lang="en-US"/>
          </a:p>
        </p:txBody>
      </p:sp>
      <p:sp>
        <p:nvSpPr>
          <p:cNvPr id="5" name="Footer Placeholder 4">
            <a:extLst>
              <a:ext uri="{FF2B5EF4-FFF2-40B4-BE49-F238E27FC236}">
                <a16:creationId xmlns:a16="http://schemas.microsoft.com/office/drawing/2014/main" id="{72A6E7C0-D8FD-0B66-3BBC-F14A8321E26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33F8BD1-F23A-2A51-36D3-921F986AED29}"/>
              </a:ext>
            </a:extLst>
          </p:cNvPr>
          <p:cNvSpPr>
            <a:spLocks noGrp="1"/>
          </p:cNvSpPr>
          <p:nvPr>
            <p:ph type="sldNum" sz="quarter" idx="12"/>
          </p:nvPr>
        </p:nvSpPr>
        <p:spPr/>
        <p:txBody>
          <a:bodyPr/>
          <a:lstStyle/>
          <a:p>
            <a:fld id="{1A350A2B-3634-7A4D-9C4C-51272FD773BF}" type="slidenum">
              <a:rPr lang="en-US" smtClean="0"/>
              <a:t>‹#›</a:t>
            </a:fld>
            <a:endParaRPr lang="en-US"/>
          </a:p>
        </p:txBody>
      </p:sp>
    </p:spTree>
    <p:extLst>
      <p:ext uri="{BB962C8B-B14F-4D97-AF65-F5344CB8AC3E}">
        <p14:creationId xmlns:p14="http://schemas.microsoft.com/office/powerpoint/2010/main" val="381486524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EC2EF9-2068-BA82-6ABF-A039FE63D79E}"/>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A6BB546A-D54F-E62E-C75A-365C249C5AF8}"/>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A74A2A92-65F2-B3DA-7D29-5BAB1851F2A9}"/>
              </a:ext>
            </a:extLst>
          </p:cNvPr>
          <p:cNvSpPr>
            <a:spLocks noGrp="1"/>
          </p:cNvSpPr>
          <p:nvPr>
            <p:ph type="dt" sz="half" idx="10"/>
          </p:nvPr>
        </p:nvSpPr>
        <p:spPr/>
        <p:txBody>
          <a:bodyPr/>
          <a:lstStyle/>
          <a:p>
            <a:fld id="{FCE0979A-1443-1341-B215-417B464E97E1}" type="datetimeFigureOut">
              <a:rPr lang="en-US" smtClean="0"/>
              <a:t>8/12/25</a:t>
            </a:fld>
            <a:endParaRPr lang="en-US"/>
          </a:p>
        </p:txBody>
      </p:sp>
      <p:sp>
        <p:nvSpPr>
          <p:cNvPr id="5" name="Footer Placeholder 4">
            <a:extLst>
              <a:ext uri="{FF2B5EF4-FFF2-40B4-BE49-F238E27FC236}">
                <a16:creationId xmlns:a16="http://schemas.microsoft.com/office/drawing/2014/main" id="{47F2FB7E-9DFE-C532-5C78-09A4A40E6A8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AECEC39-53B6-3CB9-42FE-192810290369}"/>
              </a:ext>
            </a:extLst>
          </p:cNvPr>
          <p:cNvSpPr>
            <a:spLocks noGrp="1"/>
          </p:cNvSpPr>
          <p:nvPr>
            <p:ph type="sldNum" sz="quarter" idx="12"/>
          </p:nvPr>
        </p:nvSpPr>
        <p:spPr/>
        <p:txBody>
          <a:bodyPr/>
          <a:lstStyle/>
          <a:p>
            <a:fld id="{1A350A2B-3634-7A4D-9C4C-51272FD773BF}" type="slidenum">
              <a:rPr lang="en-US" smtClean="0"/>
              <a:t>‹#›</a:t>
            </a:fld>
            <a:endParaRPr lang="en-US"/>
          </a:p>
        </p:txBody>
      </p:sp>
    </p:spTree>
    <p:extLst>
      <p:ext uri="{BB962C8B-B14F-4D97-AF65-F5344CB8AC3E}">
        <p14:creationId xmlns:p14="http://schemas.microsoft.com/office/powerpoint/2010/main" val="276138596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592AE9-CAA2-62CA-D417-3EF5928F745E}"/>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5ABFC46B-F679-1B40-014D-961397D7B740}"/>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A6561FAC-448C-5F75-FDAB-C126F7E3B8A6}"/>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95A0F5E3-629F-24C2-6C65-12469C8AD8C5}"/>
              </a:ext>
            </a:extLst>
          </p:cNvPr>
          <p:cNvSpPr>
            <a:spLocks noGrp="1"/>
          </p:cNvSpPr>
          <p:nvPr>
            <p:ph type="dt" sz="half" idx="10"/>
          </p:nvPr>
        </p:nvSpPr>
        <p:spPr/>
        <p:txBody>
          <a:bodyPr/>
          <a:lstStyle/>
          <a:p>
            <a:fld id="{FCE0979A-1443-1341-B215-417B464E97E1}" type="datetimeFigureOut">
              <a:rPr lang="en-US" smtClean="0"/>
              <a:t>8/12/25</a:t>
            </a:fld>
            <a:endParaRPr lang="en-US"/>
          </a:p>
        </p:txBody>
      </p:sp>
      <p:sp>
        <p:nvSpPr>
          <p:cNvPr id="6" name="Footer Placeholder 5">
            <a:extLst>
              <a:ext uri="{FF2B5EF4-FFF2-40B4-BE49-F238E27FC236}">
                <a16:creationId xmlns:a16="http://schemas.microsoft.com/office/drawing/2014/main" id="{D7FBD38C-C674-D5CF-BA6E-439A93E427A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8CFDE624-F281-46D7-B165-0FC2E980F494}"/>
              </a:ext>
            </a:extLst>
          </p:cNvPr>
          <p:cNvSpPr>
            <a:spLocks noGrp="1"/>
          </p:cNvSpPr>
          <p:nvPr>
            <p:ph type="sldNum" sz="quarter" idx="12"/>
          </p:nvPr>
        </p:nvSpPr>
        <p:spPr/>
        <p:txBody>
          <a:bodyPr/>
          <a:lstStyle/>
          <a:p>
            <a:fld id="{1A350A2B-3634-7A4D-9C4C-51272FD773BF}" type="slidenum">
              <a:rPr lang="en-US" smtClean="0"/>
              <a:t>‹#›</a:t>
            </a:fld>
            <a:endParaRPr lang="en-US"/>
          </a:p>
        </p:txBody>
      </p:sp>
    </p:spTree>
    <p:extLst>
      <p:ext uri="{BB962C8B-B14F-4D97-AF65-F5344CB8AC3E}">
        <p14:creationId xmlns:p14="http://schemas.microsoft.com/office/powerpoint/2010/main" val="231122930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93D020-489A-0D15-DA24-3712FEA5ED48}"/>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721CB5F9-101A-2EE1-CE06-CEBB38244960}"/>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5908364D-3176-1283-F9C6-8A454A862DAF}"/>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5EB2ABA6-78F3-B261-E60B-13B5AA7A422C}"/>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D7AC6D1A-B4EF-58A8-51FB-B939A1012F50}"/>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679AF36E-03DD-64B8-601A-0D6538F7D281}"/>
              </a:ext>
            </a:extLst>
          </p:cNvPr>
          <p:cNvSpPr>
            <a:spLocks noGrp="1"/>
          </p:cNvSpPr>
          <p:nvPr>
            <p:ph type="dt" sz="half" idx="10"/>
          </p:nvPr>
        </p:nvSpPr>
        <p:spPr/>
        <p:txBody>
          <a:bodyPr/>
          <a:lstStyle/>
          <a:p>
            <a:fld id="{FCE0979A-1443-1341-B215-417B464E97E1}" type="datetimeFigureOut">
              <a:rPr lang="en-US" smtClean="0"/>
              <a:t>8/12/25</a:t>
            </a:fld>
            <a:endParaRPr lang="en-US"/>
          </a:p>
        </p:txBody>
      </p:sp>
      <p:sp>
        <p:nvSpPr>
          <p:cNvPr id="8" name="Footer Placeholder 7">
            <a:extLst>
              <a:ext uri="{FF2B5EF4-FFF2-40B4-BE49-F238E27FC236}">
                <a16:creationId xmlns:a16="http://schemas.microsoft.com/office/drawing/2014/main" id="{1B819B95-EC21-1C1C-DFF0-EC40DDFDCDB8}"/>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709ADC32-3750-A958-BC3D-3BD11F2A3524}"/>
              </a:ext>
            </a:extLst>
          </p:cNvPr>
          <p:cNvSpPr>
            <a:spLocks noGrp="1"/>
          </p:cNvSpPr>
          <p:nvPr>
            <p:ph type="sldNum" sz="quarter" idx="12"/>
          </p:nvPr>
        </p:nvSpPr>
        <p:spPr/>
        <p:txBody>
          <a:bodyPr/>
          <a:lstStyle/>
          <a:p>
            <a:fld id="{1A350A2B-3634-7A4D-9C4C-51272FD773BF}" type="slidenum">
              <a:rPr lang="en-US" smtClean="0"/>
              <a:t>‹#›</a:t>
            </a:fld>
            <a:endParaRPr lang="en-US"/>
          </a:p>
        </p:txBody>
      </p:sp>
    </p:spTree>
    <p:extLst>
      <p:ext uri="{BB962C8B-B14F-4D97-AF65-F5344CB8AC3E}">
        <p14:creationId xmlns:p14="http://schemas.microsoft.com/office/powerpoint/2010/main" val="370068617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82E15D-3E91-3A11-567A-2733D098900D}"/>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3038201B-C6DB-953D-2DDC-B7E528ABFC75}"/>
              </a:ext>
            </a:extLst>
          </p:cNvPr>
          <p:cNvSpPr>
            <a:spLocks noGrp="1"/>
          </p:cNvSpPr>
          <p:nvPr>
            <p:ph type="dt" sz="half" idx="10"/>
          </p:nvPr>
        </p:nvSpPr>
        <p:spPr/>
        <p:txBody>
          <a:bodyPr/>
          <a:lstStyle/>
          <a:p>
            <a:fld id="{FCE0979A-1443-1341-B215-417B464E97E1}" type="datetimeFigureOut">
              <a:rPr lang="en-US" smtClean="0"/>
              <a:t>8/12/25</a:t>
            </a:fld>
            <a:endParaRPr lang="en-US"/>
          </a:p>
        </p:txBody>
      </p:sp>
      <p:sp>
        <p:nvSpPr>
          <p:cNvPr id="4" name="Footer Placeholder 3">
            <a:extLst>
              <a:ext uri="{FF2B5EF4-FFF2-40B4-BE49-F238E27FC236}">
                <a16:creationId xmlns:a16="http://schemas.microsoft.com/office/drawing/2014/main" id="{F6BA6325-350B-06D6-B37A-612D399AFB27}"/>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4D1B8DD1-FC35-D9B4-3FAE-AD6C0FCFB02E}"/>
              </a:ext>
            </a:extLst>
          </p:cNvPr>
          <p:cNvSpPr>
            <a:spLocks noGrp="1"/>
          </p:cNvSpPr>
          <p:nvPr>
            <p:ph type="sldNum" sz="quarter" idx="12"/>
          </p:nvPr>
        </p:nvSpPr>
        <p:spPr/>
        <p:txBody>
          <a:bodyPr/>
          <a:lstStyle/>
          <a:p>
            <a:fld id="{1A350A2B-3634-7A4D-9C4C-51272FD773BF}" type="slidenum">
              <a:rPr lang="en-US" smtClean="0"/>
              <a:t>‹#›</a:t>
            </a:fld>
            <a:endParaRPr lang="en-US"/>
          </a:p>
        </p:txBody>
      </p:sp>
    </p:spTree>
    <p:extLst>
      <p:ext uri="{BB962C8B-B14F-4D97-AF65-F5344CB8AC3E}">
        <p14:creationId xmlns:p14="http://schemas.microsoft.com/office/powerpoint/2010/main" val="164981751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D83892DB-0B95-8021-868A-0AE9D64A6422}"/>
              </a:ext>
            </a:extLst>
          </p:cNvPr>
          <p:cNvSpPr>
            <a:spLocks noGrp="1"/>
          </p:cNvSpPr>
          <p:nvPr>
            <p:ph type="dt" sz="half" idx="10"/>
          </p:nvPr>
        </p:nvSpPr>
        <p:spPr/>
        <p:txBody>
          <a:bodyPr/>
          <a:lstStyle/>
          <a:p>
            <a:fld id="{FCE0979A-1443-1341-B215-417B464E97E1}" type="datetimeFigureOut">
              <a:rPr lang="en-US" smtClean="0"/>
              <a:t>8/12/25</a:t>
            </a:fld>
            <a:endParaRPr lang="en-US"/>
          </a:p>
        </p:txBody>
      </p:sp>
      <p:sp>
        <p:nvSpPr>
          <p:cNvPr id="3" name="Footer Placeholder 2">
            <a:extLst>
              <a:ext uri="{FF2B5EF4-FFF2-40B4-BE49-F238E27FC236}">
                <a16:creationId xmlns:a16="http://schemas.microsoft.com/office/drawing/2014/main" id="{1F6C5E6E-BD74-139F-7CBD-62FDE015E2AE}"/>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D4FBF701-7046-7756-C511-ECB0BE89AE33}"/>
              </a:ext>
            </a:extLst>
          </p:cNvPr>
          <p:cNvSpPr>
            <a:spLocks noGrp="1"/>
          </p:cNvSpPr>
          <p:nvPr>
            <p:ph type="sldNum" sz="quarter" idx="12"/>
          </p:nvPr>
        </p:nvSpPr>
        <p:spPr/>
        <p:txBody>
          <a:bodyPr/>
          <a:lstStyle/>
          <a:p>
            <a:fld id="{1A350A2B-3634-7A4D-9C4C-51272FD773BF}" type="slidenum">
              <a:rPr lang="en-US" smtClean="0"/>
              <a:t>‹#›</a:t>
            </a:fld>
            <a:endParaRPr lang="en-US"/>
          </a:p>
        </p:txBody>
      </p:sp>
    </p:spTree>
    <p:extLst>
      <p:ext uri="{BB962C8B-B14F-4D97-AF65-F5344CB8AC3E}">
        <p14:creationId xmlns:p14="http://schemas.microsoft.com/office/powerpoint/2010/main" val="93319018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A8A45F0-EC30-9B26-A38D-AE44D94197A2}"/>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146D7805-AF1F-E06F-69CA-6905D1707936}"/>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981CA587-47B5-9866-BCCB-D294E09C8B4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AB253F22-A272-3CFD-1D00-09C6F113112E}"/>
              </a:ext>
            </a:extLst>
          </p:cNvPr>
          <p:cNvSpPr>
            <a:spLocks noGrp="1"/>
          </p:cNvSpPr>
          <p:nvPr>
            <p:ph type="dt" sz="half" idx="10"/>
          </p:nvPr>
        </p:nvSpPr>
        <p:spPr/>
        <p:txBody>
          <a:bodyPr/>
          <a:lstStyle/>
          <a:p>
            <a:fld id="{FCE0979A-1443-1341-B215-417B464E97E1}" type="datetimeFigureOut">
              <a:rPr lang="en-US" smtClean="0"/>
              <a:t>8/12/25</a:t>
            </a:fld>
            <a:endParaRPr lang="en-US"/>
          </a:p>
        </p:txBody>
      </p:sp>
      <p:sp>
        <p:nvSpPr>
          <p:cNvPr id="6" name="Footer Placeholder 5">
            <a:extLst>
              <a:ext uri="{FF2B5EF4-FFF2-40B4-BE49-F238E27FC236}">
                <a16:creationId xmlns:a16="http://schemas.microsoft.com/office/drawing/2014/main" id="{45C49621-EC3F-DC4E-EBC7-1170C5A49D3A}"/>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3AF876BF-21EF-4360-9847-28F79CA91B08}"/>
              </a:ext>
            </a:extLst>
          </p:cNvPr>
          <p:cNvSpPr>
            <a:spLocks noGrp="1"/>
          </p:cNvSpPr>
          <p:nvPr>
            <p:ph type="sldNum" sz="quarter" idx="12"/>
          </p:nvPr>
        </p:nvSpPr>
        <p:spPr/>
        <p:txBody>
          <a:bodyPr/>
          <a:lstStyle/>
          <a:p>
            <a:fld id="{1A350A2B-3634-7A4D-9C4C-51272FD773BF}" type="slidenum">
              <a:rPr lang="en-US" smtClean="0"/>
              <a:t>‹#›</a:t>
            </a:fld>
            <a:endParaRPr lang="en-US"/>
          </a:p>
        </p:txBody>
      </p:sp>
    </p:spTree>
    <p:extLst>
      <p:ext uri="{BB962C8B-B14F-4D97-AF65-F5344CB8AC3E}">
        <p14:creationId xmlns:p14="http://schemas.microsoft.com/office/powerpoint/2010/main" val="209471448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35E773-DB60-31AC-3552-78867E168587}"/>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E1953C2E-EB79-CB0F-6909-B3FFE161801D}"/>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C3BB8957-2C9E-EA97-BB07-725037E2FBA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A2A4CB4A-86E0-1C31-2421-0A27C9E429F2}"/>
              </a:ext>
            </a:extLst>
          </p:cNvPr>
          <p:cNvSpPr>
            <a:spLocks noGrp="1"/>
          </p:cNvSpPr>
          <p:nvPr>
            <p:ph type="dt" sz="half" idx="10"/>
          </p:nvPr>
        </p:nvSpPr>
        <p:spPr/>
        <p:txBody>
          <a:bodyPr/>
          <a:lstStyle/>
          <a:p>
            <a:fld id="{FCE0979A-1443-1341-B215-417B464E97E1}" type="datetimeFigureOut">
              <a:rPr lang="en-US" smtClean="0"/>
              <a:t>8/12/25</a:t>
            </a:fld>
            <a:endParaRPr lang="en-US"/>
          </a:p>
        </p:txBody>
      </p:sp>
      <p:sp>
        <p:nvSpPr>
          <p:cNvPr id="6" name="Footer Placeholder 5">
            <a:extLst>
              <a:ext uri="{FF2B5EF4-FFF2-40B4-BE49-F238E27FC236}">
                <a16:creationId xmlns:a16="http://schemas.microsoft.com/office/drawing/2014/main" id="{79C58142-3E8B-AC95-30A8-CAE7323B55FB}"/>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90416573-BFAB-C92E-2206-5C526B98DEAA}"/>
              </a:ext>
            </a:extLst>
          </p:cNvPr>
          <p:cNvSpPr>
            <a:spLocks noGrp="1"/>
          </p:cNvSpPr>
          <p:nvPr>
            <p:ph type="sldNum" sz="quarter" idx="12"/>
          </p:nvPr>
        </p:nvSpPr>
        <p:spPr/>
        <p:txBody>
          <a:bodyPr/>
          <a:lstStyle/>
          <a:p>
            <a:fld id="{1A350A2B-3634-7A4D-9C4C-51272FD773BF}" type="slidenum">
              <a:rPr lang="en-US" smtClean="0"/>
              <a:t>‹#›</a:t>
            </a:fld>
            <a:endParaRPr lang="en-US"/>
          </a:p>
        </p:txBody>
      </p:sp>
    </p:spTree>
    <p:extLst>
      <p:ext uri="{BB962C8B-B14F-4D97-AF65-F5344CB8AC3E}">
        <p14:creationId xmlns:p14="http://schemas.microsoft.com/office/powerpoint/2010/main" val="83520312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209C6DAD-0529-A556-C9E4-2B4C6AFE7EB7}"/>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CFDA7D87-A5F5-6D19-CF3E-F11A5E5D785C}"/>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ED955A3-C011-1725-F66E-EF1B065584B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FCE0979A-1443-1341-B215-417B464E97E1}" type="datetimeFigureOut">
              <a:rPr lang="en-US" smtClean="0"/>
              <a:t>8/12/25</a:t>
            </a:fld>
            <a:endParaRPr lang="en-US"/>
          </a:p>
        </p:txBody>
      </p:sp>
      <p:sp>
        <p:nvSpPr>
          <p:cNvPr id="5" name="Footer Placeholder 4">
            <a:extLst>
              <a:ext uri="{FF2B5EF4-FFF2-40B4-BE49-F238E27FC236}">
                <a16:creationId xmlns:a16="http://schemas.microsoft.com/office/drawing/2014/main" id="{FFCFE7E8-D478-E85B-98D0-227D600E274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0B217EC3-A3A0-B9A0-225F-215D66D0FE88}"/>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1A350A2B-3634-7A4D-9C4C-51272FD773BF}" type="slidenum">
              <a:rPr lang="en-US" smtClean="0"/>
              <a:t>‹#›</a:t>
            </a:fld>
            <a:endParaRPr lang="en-US"/>
          </a:p>
        </p:txBody>
      </p:sp>
    </p:spTree>
    <p:extLst>
      <p:ext uri="{BB962C8B-B14F-4D97-AF65-F5344CB8AC3E}">
        <p14:creationId xmlns:p14="http://schemas.microsoft.com/office/powerpoint/2010/main" val="38909619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7.m4a"/><Relationship Id="rId1" Type="http://schemas.openxmlformats.org/officeDocument/2006/relationships/audio" Target="NULL" TargetMode="External"/><Relationship Id="rId4" Type="http://schemas.openxmlformats.org/officeDocument/2006/relationships/image" Target="../media/image2.pn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3.m4a"/><Relationship Id="rId1" Type="http://schemas.openxmlformats.org/officeDocument/2006/relationships/audio" Target="NULL" TargetMode="External"/><Relationship Id="rId4" Type="http://schemas.openxmlformats.org/officeDocument/2006/relationships/image" Target="../media/image2.pn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7.m4a"/><Relationship Id="rId1" Type="http://schemas.openxmlformats.org/officeDocument/2006/relationships/audio" Target="NULL" TargetMode="External"/><Relationship Id="rId4" Type="http://schemas.openxmlformats.org/officeDocument/2006/relationships/image" Target="../media/image2.pn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3.m4a"/><Relationship Id="rId1" Type="http://schemas.openxmlformats.org/officeDocument/2006/relationships/audio" Target="NULL" TargetMode="External"/><Relationship Id="rId4" Type="http://schemas.openxmlformats.org/officeDocument/2006/relationships/image" Target="../media/image2.pn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m4a"/><Relationship Id="rId1" Type="http://schemas.microsoft.com/office/2007/relationships/media" Target="../media/media1.m4a"/><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7.m4a"/><Relationship Id="rId1" Type="http://schemas.openxmlformats.org/officeDocument/2006/relationships/audio" Target="NULL" TargetMode="External"/><Relationship Id="rId4" Type="http://schemas.openxmlformats.org/officeDocument/2006/relationships/image" Target="../media/image2.png"/></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3.m4a"/><Relationship Id="rId1" Type="http://schemas.openxmlformats.org/officeDocument/2006/relationships/audio" Target="NULL" TargetMode="External"/><Relationship Id="rId4" Type="http://schemas.openxmlformats.org/officeDocument/2006/relationships/image" Target="../media/image2.png"/></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3.m4a"/><Relationship Id="rId1" Type="http://schemas.openxmlformats.org/officeDocument/2006/relationships/audio" Target="NULL" TargetMode="External"/><Relationship Id="rId4" Type="http://schemas.openxmlformats.org/officeDocument/2006/relationships/image" Target="../media/image2.png"/></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7.m4a"/><Relationship Id="rId1" Type="http://schemas.openxmlformats.org/officeDocument/2006/relationships/audio" Target="NULL" TargetMode="External"/><Relationship Id="rId4" Type="http://schemas.openxmlformats.org/officeDocument/2006/relationships/image" Target="../media/image2.png"/></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3.m4a"/><Relationship Id="rId1" Type="http://schemas.openxmlformats.org/officeDocument/2006/relationships/audio" Target="NULL" TargetMode="External"/><Relationship Id="rId4" Type="http://schemas.openxmlformats.org/officeDocument/2006/relationships/image" Target="../media/image2.png"/></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2.m4a"/><Relationship Id="rId1" Type="http://schemas.openxmlformats.org/officeDocument/2006/relationships/audio" Target="NULL" TargetMode="External"/><Relationship Id="rId4" Type="http://schemas.openxmlformats.org/officeDocument/2006/relationships/image" Target="../media/image2.png"/></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7.m4a"/><Relationship Id="rId1" Type="http://schemas.openxmlformats.org/officeDocument/2006/relationships/audio" Target="NULL" TargetMode="External"/><Relationship Id="rId4" Type="http://schemas.openxmlformats.org/officeDocument/2006/relationships/image" Target="../media/image2.png"/></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0.m4a"/><Relationship Id="rId1" Type="http://schemas.microsoft.com/office/2007/relationships/media" Target="../media/media10.m4a"/><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3.m4a"/><Relationship Id="rId1" Type="http://schemas.openxmlformats.org/officeDocument/2006/relationships/audio" Target="NULL" TargetMode="External"/><Relationship Id="rId4" Type="http://schemas.openxmlformats.org/officeDocument/2006/relationships/image" Target="../media/image2.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4.m4a"/><Relationship Id="rId1" Type="http://schemas.openxmlformats.org/officeDocument/2006/relationships/audio" Target="NULL" TargetMode="External"/><Relationship Id="rId4" Type="http://schemas.openxmlformats.org/officeDocument/2006/relationships/image" Target="../media/image2.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6.m4a"/><Relationship Id="rId1" Type="http://schemas.microsoft.com/office/2007/relationships/media" Target="../media/media6.m4a"/><Relationship Id="rId4" Type="http://schemas.openxmlformats.org/officeDocument/2006/relationships/image" Target="../media/image2.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7.m4a"/><Relationship Id="rId1" Type="http://schemas.openxmlformats.org/officeDocument/2006/relationships/audio" Target="NULL" TargetMode="External"/><Relationship Id="rId4" Type="http://schemas.openxmlformats.org/officeDocument/2006/relationships/image" Target="../media/image2.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8.m4a"/><Relationship Id="rId1" Type="http://schemas.openxmlformats.org/officeDocument/2006/relationships/audio" Target="NULL" TargetMode="External"/><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11E6F9-48A4-0F48-121D-CA789C12D048}"/>
              </a:ext>
            </a:extLst>
          </p:cNvPr>
          <p:cNvSpPr>
            <a:spLocks noGrp="1"/>
          </p:cNvSpPr>
          <p:nvPr>
            <p:ph type="ctrTitle"/>
          </p:nvPr>
        </p:nvSpPr>
        <p:spPr>
          <a:xfrm>
            <a:off x="1603899" y="3181982"/>
            <a:ext cx="9144000" cy="2387600"/>
          </a:xfrm>
        </p:spPr>
        <p:txBody>
          <a:bodyPr>
            <a:normAutofit fontScale="90000"/>
          </a:bodyPr>
          <a:lstStyle/>
          <a:p>
            <a:r>
              <a:rPr lang="en-US" dirty="0"/>
              <a:t>Subtraction from 18</a:t>
            </a:r>
            <a:br>
              <a:rPr lang="en-US" dirty="0"/>
            </a:br>
            <a:br>
              <a:rPr lang="en-US" dirty="0"/>
            </a:br>
            <a:r>
              <a:rPr lang="en-US" dirty="0"/>
              <a:t>Lesson 19</a:t>
            </a:r>
          </a:p>
        </p:txBody>
      </p:sp>
      <p:pic>
        <p:nvPicPr>
          <p:cNvPr id="4" name="Picture 3">
            <a:extLst>
              <a:ext uri="{FF2B5EF4-FFF2-40B4-BE49-F238E27FC236}">
                <a16:creationId xmlns:a16="http://schemas.microsoft.com/office/drawing/2014/main" id="{5E43EB96-1EA1-4A1E-9C9A-92583C5F9E90}"/>
              </a:ext>
            </a:extLst>
          </p:cNvPr>
          <p:cNvPicPr>
            <a:picLocks noChangeAspect="1"/>
          </p:cNvPicPr>
          <p:nvPr/>
        </p:nvPicPr>
        <p:blipFill>
          <a:blip r:embed="rId2"/>
          <a:stretch>
            <a:fillRect/>
          </a:stretch>
        </p:blipFill>
        <p:spPr>
          <a:xfrm>
            <a:off x="834400" y="1480928"/>
            <a:ext cx="11021293" cy="1004820"/>
          </a:xfrm>
          <a:prstGeom prst="rect">
            <a:avLst/>
          </a:prstGeom>
        </p:spPr>
      </p:pic>
    </p:spTree>
    <p:extLst>
      <p:ext uri="{BB962C8B-B14F-4D97-AF65-F5344CB8AC3E}">
        <p14:creationId xmlns:p14="http://schemas.microsoft.com/office/powerpoint/2010/main" val="1152498174"/>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EDE618-F8A7-0573-106B-0DF7AB599FF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64E3BD9-0CA0-D4C1-3400-897FF695482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0C3FA24-8EA7-89F9-B799-A9997B2047C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8</a:t>
            </a:r>
          </a:p>
        </p:txBody>
      </p:sp>
      <p:pic>
        <p:nvPicPr>
          <p:cNvPr id="30" name="Audio 29">
            <a:extLst>
              <a:ext uri="{FF2B5EF4-FFF2-40B4-BE49-F238E27FC236}">
                <a16:creationId xmlns:a16="http://schemas.microsoft.com/office/drawing/2014/main" id="{8792173F-1DBA-733A-4298-15AE65F932EC}"/>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960359423"/>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0"/>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30"/>
                </p:tgtEl>
              </p:cMediaNode>
            </p:audio>
          </p:childTnLst>
        </p:cTn>
      </p:par>
    </p:tnLst>
    <p:bldLst>
      <p:bldP spid="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555446-E65A-6CDB-1121-67ED5BEBBBA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A3DD887-CEAD-A99E-5E95-EA9A7496A77C}"/>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322A2BC-7A75-F8BA-A41F-9B18E1FF8E1A}"/>
              </a:ext>
            </a:extLst>
          </p:cNvPr>
          <p:cNvSpPr txBox="1"/>
          <p:nvPr/>
        </p:nvSpPr>
        <p:spPr>
          <a:xfrm>
            <a:off x="6011847" y="4083209"/>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8</a:t>
            </a:r>
          </a:p>
        </p:txBody>
      </p:sp>
      <p:pic>
        <p:nvPicPr>
          <p:cNvPr id="17" name="Audio 16">
            <a:extLst>
              <a:ext uri="{FF2B5EF4-FFF2-40B4-BE49-F238E27FC236}">
                <a16:creationId xmlns:a16="http://schemas.microsoft.com/office/drawing/2014/main" id="{D2CA52CD-BB78-061F-8D48-14B5206A496A}"/>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079678242"/>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7"/>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7"/>
                </p:tgtEl>
              </p:cMediaNode>
            </p:audio>
          </p:childTnLst>
        </p:cTn>
      </p:par>
    </p:tnLst>
    <p:bldLst>
      <p:bldP spid="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EDE618-F8A7-0573-106B-0DF7AB599FF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64E3BD9-0CA0-D4C1-3400-897FF695482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0C3FA24-8EA7-89F9-B799-A9997B2047C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8</a:t>
            </a:r>
          </a:p>
        </p:txBody>
      </p:sp>
      <p:pic>
        <p:nvPicPr>
          <p:cNvPr id="30" name="Audio 29">
            <a:extLst>
              <a:ext uri="{FF2B5EF4-FFF2-40B4-BE49-F238E27FC236}">
                <a16:creationId xmlns:a16="http://schemas.microsoft.com/office/drawing/2014/main" id="{8792173F-1DBA-733A-4298-15AE65F932EC}"/>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75258631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0"/>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30"/>
                </p:tgtEl>
              </p:cMediaNode>
            </p:audio>
          </p:childTnLst>
        </p:cTn>
      </p:par>
    </p:tnLst>
    <p:bldLst>
      <p:bldP spid="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A23E02-BF06-015D-FC70-EC5B7AC49AC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3ED5E8C-634D-B1FE-4120-C4BAC1CDC24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9</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BA02E0F-4AAA-81F7-A411-C710E8DD3B66}"/>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2</a:t>
            </a:r>
          </a:p>
        </p:txBody>
      </p:sp>
      <p:pic>
        <p:nvPicPr>
          <p:cNvPr id="15" name="Audio 14">
            <a:extLst>
              <a:ext uri="{FF2B5EF4-FFF2-40B4-BE49-F238E27FC236}">
                <a16:creationId xmlns:a16="http://schemas.microsoft.com/office/drawing/2014/main" id="{04FE1DC1-9BB1-544A-2D74-EBB5C28FB57C}"/>
              </a:ext>
            </a:extLst>
          </p:cNvPr>
          <p:cNvPicPr>
            <a:picLocks noChangeAspect="1"/>
          </p:cNvPicPr>
          <p:nvPr>
            <a:audioFile r:link="rId1"/>
            <p:extLst>
              <p:ext uri="{DAA4B4D4-6D71-4841-9C94-3DE7FCFB9230}">
                <p14:media xmlns:p14="http://schemas.microsoft.com/office/powerpoint/2010/main" r:embed="rId2">
                  <p14:trim end="66.7322"/>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908124916"/>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5"/>
                </p:tgtEl>
              </p:cMediaNode>
            </p:audio>
          </p:childTnLst>
        </p:cTn>
      </p:par>
    </p:tnLst>
    <p:bldLst>
      <p:bldP spid="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7</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4</a:t>
            </a:r>
          </a:p>
        </p:txBody>
      </p:sp>
      <p:pic>
        <p:nvPicPr>
          <p:cNvPr id="14" name="Audio 13">
            <a:extLst>
              <a:ext uri="{FF2B5EF4-FFF2-40B4-BE49-F238E27FC236}">
                <a16:creationId xmlns:a16="http://schemas.microsoft.com/office/drawing/2014/main" id="{45F6F67D-6718-D4FD-F9DF-473D412ADEEC}"/>
              </a:ext>
            </a:extLst>
          </p:cNvPr>
          <p:cNvPicPr>
            <a:picLocks noChangeAspect="1"/>
          </p:cNvPicPr>
          <p:nvPr>
            <a:audioFile r:link="rId1"/>
            <p:extLst>
              <p:ext uri="{DAA4B4D4-6D71-4841-9C94-3DE7FCFB9230}">
                <p14:media xmlns:p14="http://schemas.microsoft.com/office/powerpoint/2010/main" r:embed="rId2">
                  <p14:trim st="191.8649" end="213.1924"/>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61944959"/>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4"/>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4"/>
                </p:tgtEl>
              </p:cMediaNode>
            </p:audio>
          </p:childTnLst>
        </p:cTn>
      </p:par>
    </p:tnLst>
    <p:bldLst>
      <p:bldP spid="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A3E2122-818E-C7A4-C83B-D03046CDA2E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674FACA-76CD-FEBC-8E82-DF4BF247F1BB}"/>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9</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7530C05-C540-8419-4F5A-35870436E74D}"/>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2</a:t>
            </a:r>
          </a:p>
        </p:txBody>
      </p:sp>
      <p:pic>
        <p:nvPicPr>
          <p:cNvPr id="15" name="Audio 14">
            <a:extLst>
              <a:ext uri="{FF2B5EF4-FFF2-40B4-BE49-F238E27FC236}">
                <a16:creationId xmlns:a16="http://schemas.microsoft.com/office/drawing/2014/main" id="{2D8CD59B-AF35-95B9-6ACE-BDA26C7017B0}"/>
              </a:ext>
            </a:extLst>
          </p:cNvPr>
          <p:cNvPicPr>
            <a:picLocks noChangeAspect="1"/>
          </p:cNvPicPr>
          <p:nvPr>
            <a:audioFile r:link="rId1"/>
            <p:extLst>
              <p:ext uri="{DAA4B4D4-6D71-4841-9C94-3DE7FCFB9230}">
                <p14:media xmlns:p14="http://schemas.microsoft.com/office/powerpoint/2010/main" r:embed="rId2">
                  <p14:trim end="66.7322"/>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314480231"/>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5"/>
                </p:tgtEl>
              </p:cMediaNode>
            </p:audio>
          </p:childTnLst>
        </p:cTn>
      </p:par>
    </p:tnLst>
    <p:bldLst>
      <p:bldP spid="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AFE7771-4D94-364D-516F-889D460C3D9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C0EADE3-B37D-7B36-F94B-561C33E0EA2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7</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FDCD8F37-D41E-AE2A-B95A-D6A253CE6211}"/>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4</a:t>
            </a:r>
          </a:p>
        </p:txBody>
      </p:sp>
      <p:pic>
        <p:nvPicPr>
          <p:cNvPr id="14" name="Audio 13">
            <a:extLst>
              <a:ext uri="{FF2B5EF4-FFF2-40B4-BE49-F238E27FC236}">
                <a16:creationId xmlns:a16="http://schemas.microsoft.com/office/drawing/2014/main" id="{234F75A0-5C3E-66D7-8615-E878DE00CAD1}"/>
              </a:ext>
            </a:extLst>
          </p:cNvPr>
          <p:cNvPicPr>
            <a:picLocks noChangeAspect="1"/>
          </p:cNvPicPr>
          <p:nvPr>
            <a:audioFile r:link="rId1"/>
            <p:extLst>
              <p:ext uri="{DAA4B4D4-6D71-4841-9C94-3DE7FCFB9230}">
                <p14:media xmlns:p14="http://schemas.microsoft.com/office/powerpoint/2010/main" r:embed="rId2">
                  <p14:trim st="191.8649" end="213.1924"/>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50020673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4"/>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4"/>
                </p:tgtEl>
              </p:cMediaNode>
            </p:audio>
          </p:childTnLst>
        </p:cTn>
      </p:par>
    </p:tnLst>
    <p:bldLst>
      <p:bldP spid="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EDE618-F8A7-0573-106B-0DF7AB599FF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64E3BD9-0CA0-D4C1-3400-897FF695482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0C3FA24-8EA7-89F9-B799-A9997B2047C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8</a:t>
            </a:r>
          </a:p>
        </p:txBody>
      </p:sp>
      <p:pic>
        <p:nvPicPr>
          <p:cNvPr id="30" name="Audio 29">
            <a:extLst>
              <a:ext uri="{FF2B5EF4-FFF2-40B4-BE49-F238E27FC236}">
                <a16:creationId xmlns:a16="http://schemas.microsoft.com/office/drawing/2014/main" id="{8792173F-1DBA-733A-4298-15AE65F932EC}"/>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10417060"/>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0"/>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30"/>
                </p:tgtEl>
              </p:cMediaNode>
            </p:audio>
          </p:childTnLst>
        </p:cTn>
      </p:par>
    </p:tnLst>
    <p:bldLst>
      <p:bldP spid="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555446-E65A-6CDB-1121-67ED5BEBBBA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A3DD887-CEAD-A99E-5E95-EA9A7496A77C}"/>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322A2BC-7A75-F8BA-A41F-9B18E1FF8E1A}"/>
              </a:ext>
            </a:extLst>
          </p:cNvPr>
          <p:cNvSpPr txBox="1"/>
          <p:nvPr/>
        </p:nvSpPr>
        <p:spPr>
          <a:xfrm>
            <a:off x="6011847" y="4083209"/>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8</a:t>
            </a:r>
          </a:p>
        </p:txBody>
      </p:sp>
      <p:pic>
        <p:nvPicPr>
          <p:cNvPr id="17" name="Audio 16">
            <a:extLst>
              <a:ext uri="{FF2B5EF4-FFF2-40B4-BE49-F238E27FC236}">
                <a16:creationId xmlns:a16="http://schemas.microsoft.com/office/drawing/2014/main" id="{D2CA52CD-BB78-061F-8D48-14B5206A496A}"/>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162929225"/>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7"/>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7"/>
                </p:tgtEl>
              </p:cMediaNode>
            </p:audio>
          </p:childTnLst>
        </p:cTn>
      </p:par>
    </p:tnLst>
    <p:bldLst>
      <p:bldP spid="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EDE618-F8A7-0573-106B-0DF7AB599FF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64E3BD9-0CA0-D4C1-3400-897FF695482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0C3FA24-8EA7-89F9-B799-A9997B2047C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8</a:t>
            </a:r>
          </a:p>
        </p:txBody>
      </p:sp>
      <p:pic>
        <p:nvPicPr>
          <p:cNvPr id="30" name="Audio 29">
            <a:extLst>
              <a:ext uri="{FF2B5EF4-FFF2-40B4-BE49-F238E27FC236}">
                <a16:creationId xmlns:a16="http://schemas.microsoft.com/office/drawing/2014/main" id="{8792173F-1DBA-733A-4298-15AE65F932EC}"/>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652498108"/>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0"/>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30"/>
                </p:tgtEl>
              </p:cMediaNode>
            </p:audio>
          </p:childTnLst>
        </p:cTn>
      </p:par>
    </p:tnLst>
    <p:bldLst>
      <p:bldP spid="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2C20D6E-FA57-529D-1DC8-ADE872B24B13}"/>
              </a:ext>
            </a:extLst>
          </p:cNvPr>
          <p:cNvSpPr txBox="1"/>
          <p:nvPr/>
        </p:nvSpPr>
        <p:spPr>
          <a:xfrm>
            <a:off x="1094678" y="1366897"/>
            <a:ext cx="10002644" cy="2554545"/>
          </a:xfrm>
          <a:prstGeom prst="rect">
            <a:avLst/>
          </a:prstGeom>
          <a:noFill/>
        </p:spPr>
        <p:txBody>
          <a:bodyPr wrap="square" rtlCol="0">
            <a:spAutoFit/>
          </a:bodyPr>
          <a:lstStyle/>
          <a:p>
            <a:pPr algn="ctr"/>
            <a:endParaRPr lang="en-US" sz="3200" b="0" i="0" u="none" strike="noStrike" dirty="0">
              <a:solidFill>
                <a:srgbClr val="212121"/>
              </a:solidFill>
              <a:effectLst/>
              <a:latin typeface="Calibri" panose="020F0502020204030204" pitchFamily="34" charset="0"/>
            </a:endParaRPr>
          </a:p>
          <a:p>
            <a:pPr algn="ctr"/>
            <a:r>
              <a:rPr lang="en-US" sz="3200" b="0" i="0" u="none" strike="noStrike" dirty="0">
                <a:solidFill>
                  <a:srgbClr val="212121"/>
                </a:solidFill>
                <a:effectLst/>
                <a:latin typeface="Calibri" panose="020F0502020204030204" pitchFamily="34" charset="0"/>
              </a:rPr>
              <a:t> Math problems and answers will </a:t>
            </a:r>
            <a:r>
              <a:rPr lang="en-US" sz="3200" dirty="0">
                <a:solidFill>
                  <a:srgbClr val="212121"/>
                </a:solidFill>
                <a:latin typeface="Calibri" panose="020F0502020204030204" pitchFamily="34" charset="0"/>
              </a:rPr>
              <a:t>be presented by </a:t>
            </a:r>
            <a:r>
              <a:rPr lang="en-US" sz="3200" b="0" i="0" u="none" strike="noStrike" dirty="0">
                <a:solidFill>
                  <a:srgbClr val="212121"/>
                </a:solidFill>
                <a:effectLst/>
                <a:latin typeface="Calibri" panose="020F0502020204030204" pitchFamily="34" charset="0"/>
              </a:rPr>
              <a:t>the smartboard. It is your job to beat the smartboard and write down the answer before it is given. Let’s get started. Ready. Begin.</a:t>
            </a:r>
            <a:endParaRPr lang="en-US" sz="3200" dirty="0"/>
          </a:p>
        </p:txBody>
      </p:sp>
      <p:pic>
        <p:nvPicPr>
          <p:cNvPr id="9" name="Audio 8">
            <a:extLst>
              <a:ext uri="{FF2B5EF4-FFF2-40B4-BE49-F238E27FC236}">
                <a16:creationId xmlns:a16="http://schemas.microsoft.com/office/drawing/2014/main" id="{9A0A7FB4-3A5D-ACC2-CD88-A67A37B1FEF3}"/>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027169660"/>
      </p:ext>
    </p:extLst>
  </p:cSld>
  <p:clrMapOvr>
    <a:masterClrMapping/>
  </p:clrMapOvr>
  <mc:AlternateContent xmlns:mc="http://schemas.openxmlformats.org/markup-compatibility/2006" xmlns:p14="http://schemas.microsoft.com/office/powerpoint/2010/main">
    <mc:Choice Requires="p14">
      <p:transition p14:dur="0" advClick="0" advTm="11317"/>
    </mc:Choice>
    <mc:Fallback xmlns="">
      <p:transition advClick="0" advTm="1131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9"/>
                </p:tgtEl>
              </p:cMediaNode>
            </p:audio>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A23E02-BF06-015D-FC70-EC5B7AC49AC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3ED5E8C-634D-B1FE-4120-C4BAC1CDC24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9</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BA02E0F-4AAA-81F7-A411-C710E8DD3B66}"/>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2</a:t>
            </a:r>
          </a:p>
        </p:txBody>
      </p:sp>
      <p:pic>
        <p:nvPicPr>
          <p:cNvPr id="15" name="Audio 14">
            <a:extLst>
              <a:ext uri="{FF2B5EF4-FFF2-40B4-BE49-F238E27FC236}">
                <a16:creationId xmlns:a16="http://schemas.microsoft.com/office/drawing/2014/main" id="{04FE1DC1-9BB1-544A-2D74-EBB5C28FB57C}"/>
              </a:ext>
            </a:extLst>
          </p:cNvPr>
          <p:cNvPicPr>
            <a:picLocks noChangeAspect="1"/>
          </p:cNvPicPr>
          <p:nvPr>
            <a:audioFile r:link="rId1"/>
            <p:extLst>
              <p:ext uri="{DAA4B4D4-6D71-4841-9C94-3DE7FCFB9230}">
                <p14:media xmlns:p14="http://schemas.microsoft.com/office/powerpoint/2010/main" r:embed="rId2">
                  <p14:trim end="66.7322"/>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03629655"/>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5"/>
                </p:tgtEl>
              </p:cMediaNode>
            </p:audio>
          </p:childTnLst>
        </p:cTn>
      </p:par>
    </p:tnLst>
    <p:bldLst>
      <p:bldP spid="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555446-E65A-6CDB-1121-67ED5BEBBBA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A3DD887-CEAD-A99E-5E95-EA9A7496A77C}"/>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322A2BC-7A75-F8BA-A41F-9B18E1FF8E1A}"/>
              </a:ext>
            </a:extLst>
          </p:cNvPr>
          <p:cNvSpPr txBox="1"/>
          <p:nvPr/>
        </p:nvSpPr>
        <p:spPr>
          <a:xfrm>
            <a:off x="6011847" y="4083209"/>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8</a:t>
            </a:r>
          </a:p>
        </p:txBody>
      </p:sp>
      <p:pic>
        <p:nvPicPr>
          <p:cNvPr id="17" name="Audio 16">
            <a:extLst>
              <a:ext uri="{FF2B5EF4-FFF2-40B4-BE49-F238E27FC236}">
                <a16:creationId xmlns:a16="http://schemas.microsoft.com/office/drawing/2014/main" id="{D2CA52CD-BB78-061F-8D48-14B5206A496A}"/>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503181709"/>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7"/>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7"/>
                </p:tgtEl>
              </p:cMediaNode>
            </p:audio>
          </p:childTnLst>
        </p:cTn>
      </p:par>
    </p:tnLst>
    <p:bldLst>
      <p:bldP spid="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7</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4</a:t>
            </a:r>
          </a:p>
        </p:txBody>
      </p:sp>
      <p:pic>
        <p:nvPicPr>
          <p:cNvPr id="14" name="Audio 13">
            <a:extLst>
              <a:ext uri="{FF2B5EF4-FFF2-40B4-BE49-F238E27FC236}">
                <a16:creationId xmlns:a16="http://schemas.microsoft.com/office/drawing/2014/main" id="{45F6F67D-6718-D4FD-F9DF-473D412ADEEC}"/>
              </a:ext>
            </a:extLst>
          </p:cNvPr>
          <p:cNvPicPr>
            <a:picLocks noChangeAspect="1"/>
          </p:cNvPicPr>
          <p:nvPr>
            <a:audioFile r:link="rId1"/>
            <p:extLst>
              <p:ext uri="{DAA4B4D4-6D71-4841-9C94-3DE7FCFB9230}">
                <p14:media xmlns:p14="http://schemas.microsoft.com/office/powerpoint/2010/main" r:embed="rId2">
                  <p14:trim st="191.8649" end="213.1924"/>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6952850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4"/>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4"/>
                </p:tgtEl>
              </p:cMediaNode>
            </p:audio>
          </p:childTnLst>
        </p:cTn>
      </p:par>
    </p:tnLst>
    <p:bldLst>
      <p:bldP spid="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E3A2A79-900A-D6FA-9953-C187D3D1872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710CFAF-D303-DEA8-A408-ED6FE788C19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F14746CA-4F44-E95B-3177-936D2B3A2BCE}"/>
              </a:ext>
            </a:extLst>
          </p:cNvPr>
          <p:cNvSpPr txBox="1"/>
          <p:nvPr/>
        </p:nvSpPr>
        <p:spPr>
          <a:xfrm>
            <a:off x="6011847" y="4083209"/>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8</a:t>
            </a:r>
          </a:p>
        </p:txBody>
      </p:sp>
      <p:pic>
        <p:nvPicPr>
          <p:cNvPr id="17" name="Audio 16">
            <a:extLst>
              <a:ext uri="{FF2B5EF4-FFF2-40B4-BE49-F238E27FC236}">
                <a16:creationId xmlns:a16="http://schemas.microsoft.com/office/drawing/2014/main" id="{2BA3484D-0486-1EA5-4702-3B1DA2D3C8D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146356970"/>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7"/>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7"/>
                </p:tgtEl>
              </p:cMediaNode>
            </p:audio>
          </p:childTnLst>
        </p:cTn>
      </p:par>
    </p:tnLst>
    <p:bldLst>
      <p:bldP spid="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1EA4F4C-8598-F01A-263A-E289B841BD0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E9DA3F2-4FAA-C272-5B33-14548B0A5B4B}"/>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7</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0D30FE98-1F39-A218-F543-ED3568B96916}"/>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4</a:t>
            </a:r>
          </a:p>
        </p:txBody>
      </p:sp>
      <p:pic>
        <p:nvPicPr>
          <p:cNvPr id="14" name="Audio 13">
            <a:extLst>
              <a:ext uri="{FF2B5EF4-FFF2-40B4-BE49-F238E27FC236}">
                <a16:creationId xmlns:a16="http://schemas.microsoft.com/office/drawing/2014/main" id="{F7027F2F-5564-5103-98E5-C8E7EE150949}"/>
              </a:ext>
            </a:extLst>
          </p:cNvPr>
          <p:cNvPicPr>
            <a:picLocks noChangeAspect="1"/>
          </p:cNvPicPr>
          <p:nvPr>
            <a:audioFile r:link="rId1"/>
            <p:extLst>
              <p:ext uri="{DAA4B4D4-6D71-4841-9C94-3DE7FCFB9230}">
                <p14:media xmlns:p14="http://schemas.microsoft.com/office/powerpoint/2010/main" r:embed="rId2">
                  <p14:trim st="191.8649" end="213.1924"/>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274264400"/>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4"/>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4"/>
                </p:tgtEl>
              </p:cMediaNode>
            </p:audio>
          </p:childTnLst>
        </p:cTn>
      </p:par>
    </p:tnLst>
    <p:bldLst>
      <p:bldP spid="3"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A23E02-BF06-015D-FC70-EC5B7AC49AC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3ED5E8C-634D-B1FE-4120-C4BAC1CDC24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9</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BA02E0F-4AAA-81F7-A411-C710E8DD3B66}"/>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2</a:t>
            </a:r>
          </a:p>
        </p:txBody>
      </p:sp>
      <p:pic>
        <p:nvPicPr>
          <p:cNvPr id="15" name="Audio 14">
            <a:extLst>
              <a:ext uri="{FF2B5EF4-FFF2-40B4-BE49-F238E27FC236}">
                <a16:creationId xmlns:a16="http://schemas.microsoft.com/office/drawing/2014/main" id="{04FE1DC1-9BB1-544A-2D74-EBB5C28FB57C}"/>
              </a:ext>
            </a:extLst>
          </p:cNvPr>
          <p:cNvPicPr>
            <a:picLocks noChangeAspect="1"/>
          </p:cNvPicPr>
          <p:nvPr>
            <a:audioFile r:link="rId1"/>
            <p:extLst>
              <p:ext uri="{DAA4B4D4-6D71-4841-9C94-3DE7FCFB9230}">
                <p14:media xmlns:p14="http://schemas.microsoft.com/office/powerpoint/2010/main" r:embed="rId2">
                  <p14:trim end="66.7322"/>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05828829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5"/>
                </p:tgtEl>
              </p:cMediaNode>
            </p:audio>
          </p:childTnLst>
        </p:cTn>
      </p:par>
    </p:tnLst>
    <p:bldLst>
      <p:bldP spid="3"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EDE618-F8A7-0573-106B-0DF7AB599FF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64E3BD9-0CA0-D4C1-3400-897FF695482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0C3FA24-8EA7-89F9-B799-A9997B2047C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8</a:t>
            </a:r>
          </a:p>
        </p:txBody>
      </p:sp>
      <p:pic>
        <p:nvPicPr>
          <p:cNvPr id="30" name="Audio 29">
            <a:extLst>
              <a:ext uri="{FF2B5EF4-FFF2-40B4-BE49-F238E27FC236}">
                <a16:creationId xmlns:a16="http://schemas.microsoft.com/office/drawing/2014/main" id="{8792173F-1DBA-733A-4298-15AE65F932EC}"/>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596371455"/>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0"/>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30"/>
                </p:tgtEl>
              </p:cMediaNode>
            </p:audio>
          </p:childTnLst>
        </p:cTn>
      </p:par>
    </p:tnLst>
    <p:bldLst>
      <p:bldP spid="3"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7</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4</a:t>
            </a:r>
          </a:p>
        </p:txBody>
      </p:sp>
      <p:pic>
        <p:nvPicPr>
          <p:cNvPr id="14" name="Audio 13">
            <a:extLst>
              <a:ext uri="{FF2B5EF4-FFF2-40B4-BE49-F238E27FC236}">
                <a16:creationId xmlns:a16="http://schemas.microsoft.com/office/drawing/2014/main" id="{45F6F67D-6718-D4FD-F9DF-473D412ADEEC}"/>
              </a:ext>
            </a:extLst>
          </p:cNvPr>
          <p:cNvPicPr>
            <a:picLocks noChangeAspect="1"/>
          </p:cNvPicPr>
          <p:nvPr>
            <a:audioFile r:link="rId1"/>
            <p:extLst>
              <p:ext uri="{DAA4B4D4-6D71-4841-9C94-3DE7FCFB9230}">
                <p14:media xmlns:p14="http://schemas.microsoft.com/office/powerpoint/2010/main" r:embed="rId2">
                  <p14:trim st="191.8649" end="213.1924"/>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828867951"/>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4"/>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4"/>
                </p:tgtEl>
              </p:cMediaNode>
            </p:audio>
          </p:childTnLst>
        </p:cTn>
      </p:par>
    </p:tnLst>
    <p:bldLst>
      <p:bldP spid="3"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555446-E65A-6CDB-1121-67ED5BEBBBA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A3DD887-CEAD-A99E-5E95-EA9A7496A77C}"/>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322A2BC-7A75-F8BA-A41F-9B18E1FF8E1A}"/>
              </a:ext>
            </a:extLst>
          </p:cNvPr>
          <p:cNvSpPr txBox="1"/>
          <p:nvPr/>
        </p:nvSpPr>
        <p:spPr>
          <a:xfrm>
            <a:off x="6011847" y="4083209"/>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8</a:t>
            </a:r>
          </a:p>
        </p:txBody>
      </p:sp>
      <p:pic>
        <p:nvPicPr>
          <p:cNvPr id="17" name="Audio 16">
            <a:extLst>
              <a:ext uri="{FF2B5EF4-FFF2-40B4-BE49-F238E27FC236}">
                <a16:creationId xmlns:a16="http://schemas.microsoft.com/office/drawing/2014/main" id="{D2CA52CD-BB78-061F-8D48-14B5206A496A}"/>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077971835"/>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7"/>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7"/>
                </p:tgtEl>
              </p:cMediaNode>
            </p:audio>
          </p:childTnLst>
        </p:cTn>
      </p:par>
    </p:tnLst>
    <p:bldLst>
      <p:bldP spid="3"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EDE618-F8A7-0573-106B-0DF7AB599FF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64E3BD9-0CA0-D4C1-3400-897FF695482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0C3FA24-8EA7-89F9-B799-A9997B2047C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8</a:t>
            </a:r>
          </a:p>
        </p:txBody>
      </p:sp>
      <p:pic>
        <p:nvPicPr>
          <p:cNvPr id="30" name="Audio 29">
            <a:extLst>
              <a:ext uri="{FF2B5EF4-FFF2-40B4-BE49-F238E27FC236}">
                <a16:creationId xmlns:a16="http://schemas.microsoft.com/office/drawing/2014/main" id="{8792173F-1DBA-733A-4298-15AE65F932EC}"/>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190325040"/>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0"/>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30"/>
                </p:tgtEl>
              </p:cMediaNode>
            </p:audio>
          </p:childTnLst>
        </p:cTn>
      </p:par>
    </p:tnLst>
    <p:bldLst>
      <p:bldP spid="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7</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4 </a:t>
            </a:r>
          </a:p>
        </p:txBody>
      </p:sp>
      <p:pic>
        <p:nvPicPr>
          <p:cNvPr id="13" name="Audio 12">
            <a:extLst>
              <a:ext uri="{FF2B5EF4-FFF2-40B4-BE49-F238E27FC236}">
                <a16:creationId xmlns:a16="http://schemas.microsoft.com/office/drawing/2014/main" id="{1E615F5C-F773-5A44-9ED3-F43B2FCF0952}"/>
              </a:ext>
            </a:extLst>
          </p:cNvPr>
          <p:cNvPicPr>
            <a:picLocks noChangeAspect="1"/>
          </p:cNvPicPr>
          <p:nvPr>
            <a:audioFile r:link="rId1"/>
            <p:extLst>
              <p:ext uri="{DAA4B4D4-6D71-4841-9C94-3DE7FCFB9230}">
                <p14:media xmlns:p14="http://schemas.microsoft.com/office/powerpoint/2010/main" r:embed="rId2">
                  <p14:trim st="199.8827" end="332.9061"/>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056245324"/>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13"/>
                </p:tgtEl>
              </p:cMediaNode>
            </p:audio>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A23E02-BF06-015D-FC70-EC5B7AC49AC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3ED5E8C-634D-B1FE-4120-C4BAC1CDC24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9</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BA02E0F-4AAA-81F7-A411-C710E8DD3B66}"/>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2</a:t>
            </a:r>
          </a:p>
        </p:txBody>
      </p:sp>
      <p:pic>
        <p:nvPicPr>
          <p:cNvPr id="15" name="Audio 14">
            <a:extLst>
              <a:ext uri="{FF2B5EF4-FFF2-40B4-BE49-F238E27FC236}">
                <a16:creationId xmlns:a16="http://schemas.microsoft.com/office/drawing/2014/main" id="{04FE1DC1-9BB1-544A-2D74-EBB5C28FB57C}"/>
              </a:ext>
            </a:extLst>
          </p:cNvPr>
          <p:cNvPicPr>
            <a:picLocks noChangeAspect="1"/>
          </p:cNvPicPr>
          <p:nvPr>
            <a:audioFile r:link="rId1"/>
            <p:extLst>
              <p:ext uri="{DAA4B4D4-6D71-4841-9C94-3DE7FCFB9230}">
                <p14:media xmlns:p14="http://schemas.microsoft.com/office/powerpoint/2010/main" r:embed="rId2">
                  <p14:trim end="66.7322"/>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8234455"/>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5"/>
                </p:tgtEl>
              </p:cMediaNode>
            </p:audio>
          </p:childTnLst>
        </p:cTn>
      </p:par>
    </p:tnLst>
    <p:bldLst>
      <p:bldP spid="3"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DEC365A-19A8-AD11-95EA-2775DA903D9B}"/>
              </a:ext>
            </a:extLst>
          </p:cNvPr>
          <p:cNvSpPr>
            <a:spLocks noGrp="1"/>
          </p:cNvSpPr>
          <p:nvPr>
            <p:ph idx="1"/>
          </p:nvPr>
        </p:nvSpPr>
        <p:spPr>
          <a:xfrm>
            <a:off x="647700" y="509451"/>
            <a:ext cx="10896600" cy="5589134"/>
          </a:xfrm>
        </p:spPr>
        <p:txBody>
          <a:bodyPr>
            <a:normAutofit fontScale="25000" lnSpcReduction="20000"/>
          </a:bodyPr>
          <a:lstStyle/>
          <a:p>
            <a:pPr marL="0" indent="0" algn="ctr">
              <a:lnSpc>
                <a:spcPct val="120000"/>
              </a:lnSpc>
              <a:buNone/>
            </a:pPr>
            <a:r>
              <a:rPr lang="en-US" sz="12800" dirty="0">
                <a:latin typeface="Times New Roman" panose="02020603050405020304" pitchFamily="18" charset="0"/>
                <a:cs typeface="Times New Roman" panose="02020603050405020304" pitchFamily="18" charset="0"/>
              </a:rPr>
              <a:t>Now it is time to complete as many problems you can. You will have 1 minute. Ready. Begin.</a:t>
            </a:r>
          </a:p>
          <a:p>
            <a:pPr marL="0" indent="0" algn="ctr">
              <a:lnSpc>
                <a:spcPct val="120000"/>
              </a:lnSpc>
              <a:buNone/>
            </a:pPr>
            <a:endParaRPr lang="en-US" sz="12800" dirty="0">
              <a:latin typeface="Times New Roman" panose="02020603050405020304" pitchFamily="18" charset="0"/>
              <a:cs typeface="Times New Roman" panose="02020603050405020304" pitchFamily="18" charset="0"/>
            </a:endParaRPr>
          </a:p>
          <a:p>
            <a:pPr marL="0" indent="0" algn="ctr">
              <a:lnSpc>
                <a:spcPct val="120000"/>
              </a:lnSpc>
              <a:buNone/>
            </a:pPr>
            <a:r>
              <a:rPr lang="en-US" sz="12800" dirty="0">
                <a:latin typeface="Times New Roman" panose="02020603050405020304" pitchFamily="18" charset="0"/>
                <a:cs typeface="Times New Roman" panose="02020603050405020304" pitchFamily="18" charset="0"/>
              </a:rPr>
              <a:t>Stop! Now it is time to see if you beat yesterday’s score! Count the number of problems you completed and write it at the bottom of the page. Once this is done compare it to the number at the top of your page. If you beat yesterday’s score, awesome job, if not, try to beat it tomorrow! One last thing, write todays score on tomorrows facts on fire page. You will compare how many problems you do tomorrow to this score to see if you got a better score</a:t>
            </a:r>
            <a:r>
              <a:rPr lang="en-US" sz="14400" dirty="0">
                <a:latin typeface="Times New Roman" panose="02020603050405020304" pitchFamily="18" charset="0"/>
                <a:cs typeface="Times New Roman" panose="02020603050405020304" pitchFamily="18" charset="0"/>
              </a:rPr>
              <a:t>.</a:t>
            </a:r>
          </a:p>
          <a:p>
            <a:endParaRPr lang="en-US" dirty="0"/>
          </a:p>
        </p:txBody>
      </p:sp>
      <p:pic>
        <p:nvPicPr>
          <p:cNvPr id="15" name="Audio 14">
            <a:extLst>
              <a:ext uri="{FF2B5EF4-FFF2-40B4-BE49-F238E27FC236}">
                <a16:creationId xmlns:a16="http://schemas.microsoft.com/office/drawing/2014/main" id="{2EE84EB5-8D51-E402-37F6-780A6CD51F4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41118567"/>
      </p:ext>
    </p:extLst>
  </p:cSld>
  <p:clrMapOvr>
    <a:masterClrMapping/>
  </p:clrMapOvr>
  <mc:AlternateContent xmlns:mc="http://schemas.openxmlformats.org/markup-compatibility/2006" xmlns:p14="http://schemas.microsoft.com/office/powerpoint/2010/main">
    <mc:Choice Requires="p14">
      <p:transition spd="slow" p14:dur="2000" advTm="115939"/>
    </mc:Choice>
    <mc:Fallback xmlns="">
      <p:transition spd="slow" advTm="11593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5"/>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7</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4</a:t>
            </a:r>
          </a:p>
        </p:txBody>
      </p:sp>
      <p:pic>
        <p:nvPicPr>
          <p:cNvPr id="14" name="Audio 13">
            <a:extLst>
              <a:ext uri="{FF2B5EF4-FFF2-40B4-BE49-F238E27FC236}">
                <a16:creationId xmlns:a16="http://schemas.microsoft.com/office/drawing/2014/main" id="{45F6F67D-6718-D4FD-F9DF-473D412ADEEC}"/>
              </a:ext>
            </a:extLst>
          </p:cNvPr>
          <p:cNvPicPr>
            <a:picLocks noChangeAspect="1"/>
          </p:cNvPicPr>
          <p:nvPr>
            <a:audioFile r:link="rId1"/>
            <p:extLst>
              <p:ext uri="{DAA4B4D4-6D71-4841-9C94-3DE7FCFB9230}">
                <p14:media xmlns:p14="http://schemas.microsoft.com/office/powerpoint/2010/main" r:embed="rId2">
                  <p14:trim st="191.8649" end="213.1924"/>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815460220"/>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4"/>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4"/>
                </p:tgtEl>
              </p:cMediaNode>
            </p:audio>
          </p:childTnLst>
        </p:cTn>
      </p:par>
    </p:tnLst>
    <p:bldLst>
      <p:bldP spid="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1B6870B-33EE-E8A1-E71A-670844F0DA4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3EA09BF-8CCD-DF5A-FD87-CD960D2691D8}"/>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8 </a:t>
            </a:r>
          </a:p>
        </p:txBody>
      </p:sp>
      <p:pic>
        <p:nvPicPr>
          <p:cNvPr id="15" name="Audio 14">
            <a:extLst>
              <a:ext uri="{FF2B5EF4-FFF2-40B4-BE49-F238E27FC236}">
                <a16:creationId xmlns:a16="http://schemas.microsoft.com/office/drawing/2014/main" id="{A9BAB748-927D-01BF-BF1E-39028A5514E3}"/>
              </a:ext>
            </a:extLst>
          </p:cNvPr>
          <p:cNvPicPr>
            <a:picLocks noChangeAspect="1"/>
          </p:cNvPicPr>
          <p:nvPr>
            <a:audioFile r:link="rId1"/>
            <p:extLst>
              <p:ext uri="{DAA4B4D4-6D71-4841-9C94-3DE7FCFB9230}">
                <p14:media xmlns:p14="http://schemas.microsoft.com/office/powerpoint/2010/main" r:embed="rId2">
                  <p14:trim st="152.8126" end="605.5484"/>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807410346"/>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15"/>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555446-E65A-6CDB-1121-67ED5BEBBBA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A3DD887-CEAD-A99E-5E95-EA9A7496A77C}"/>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322A2BC-7A75-F8BA-A41F-9B18E1FF8E1A}"/>
              </a:ext>
            </a:extLst>
          </p:cNvPr>
          <p:cNvSpPr txBox="1"/>
          <p:nvPr/>
        </p:nvSpPr>
        <p:spPr>
          <a:xfrm>
            <a:off x="6011847" y="4083209"/>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8</a:t>
            </a:r>
          </a:p>
        </p:txBody>
      </p:sp>
      <p:pic>
        <p:nvPicPr>
          <p:cNvPr id="17" name="Audio 16">
            <a:extLst>
              <a:ext uri="{FF2B5EF4-FFF2-40B4-BE49-F238E27FC236}">
                <a16:creationId xmlns:a16="http://schemas.microsoft.com/office/drawing/2014/main" id="{D2CA52CD-BB78-061F-8D48-14B5206A496A}"/>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08703765"/>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7"/>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7"/>
                </p:tgtEl>
              </p:cMediaNode>
            </p:audio>
          </p:childTnLst>
        </p:cTn>
      </p:par>
    </p:tnLst>
    <p:bldLst>
      <p:bldP spid="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37173E3-E8ED-64B0-6EE1-2D39AE24AAB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13A6A4F-1316-1457-4BF9-AE42B150701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9</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2 </a:t>
            </a:r>
          </a:p>
        </p:txBody>
      </p:sp>
      <p:pic>
        <p:nvPicPr>
          <p:cNvPr id="15" name="Audio 14">
            <a:extLst>
              <a:ext uri="{FF2B5EF4-FFF2-40B4-BE49-F238E27FC236}">
                <a16:creationId xmlns:a16="http://schemas.microsoft.com/office/drawing/2014/main" id="{874559C6-E4D3-67FD-74FE-E019D9DD4520}"/>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52263159"/>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15"/>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A23E02-BF06-015D-FC70-EC5B7AC49AC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3ED5E8C-634D-B1FE-4120-C4BAC1CDC24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9</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BA02E0F-4AAA-81F7-A411-C710E8DD3B66}"/>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2</a:t>
            </a:r>
          </a:p>
        </p:txBody>
      </p:sp>
      <p:pic>
        <p:nvPicPr>
          <p:cNvPr id="15" name="Audio 14">
            <a:extLst>
              <a:ext uri="{FF2B5EF4-FFF2-40B4-BE49-F238E27FC236}">
                <a16:creationId xmlns:a16="http://schemas.microsoft.com/office/drawing/2014/main" id="{04FE1DC1-9BB1-544A-2D74-EBB5C28FB57C}"/>
              </a:ext>
            </a:extLst>
          </p:cNvPr>
          <p:cNvPicPr>
            <a:picLocks noChangeAspect="1"/>
          </p:cNvPicPr>
          <p:nvPr>
            <a:audioFile r:link="rId1"/>
            <p:extLst>
              <p:ext uri="{DAA4B4D4-6D71-4841-9C94-3DE7FCFB9230}">
                <p14:media xmlns:p14="http://schemas.microsoft.com/office/powerpoint/2010/main" r:embed="rId2">
                  <p14:trim end="66.7322"/>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35026013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5"/>
                </p:tgtEl>
              </p:cMediaNode>
            </p:audio>
          </p:childTnLst>
        </p:cTn>
      </p:par>
    </p:tnLst>
    <p:bldLst>
      <p:bldP spid="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CB7F5B5-289C-1B54-3DAC-8205AE85722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45D1999-63C2-CC61-7F7B-E74587B682F8}"/>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8 </a:t>
            </a:r>
          </a:p>
        </p:txBody>
      </p:sp>
      <p:pic>
        <p:nvPicPr>
          <p:cNvPr id="17" name="Audio 16">
            <a:extLst>
              <a:ext uri="{FF2B5EF4-FFF2-40B4-BE49-F238E27FC236}">
                <a16:creationId xmlns:a16="http://schemas.microsoft.com/office/drawing/2014/main" id="{4A26C9F0-94E0-D42C-7B96-4B0999953A5D}"/>
              </a:ext>
            </a:extLst>
          </p:cNvPr>
          <p:cNvPicPr>
            <a:picLocks noChangeAspect="1"/>
          </p:cNvPicPr>
          <p:nvPr>
            <a:audioFile r:link="rId1"/>
            <p:extLst>
              <p:ext uri="{DAA4B4D4-6D71-4841-9C94-3DE7FCFB9230}">
                <p14:media xmlns:p14="http://schemas.microsoft.com/office/powerpoint/2010/main" r:embed="rId2">
                  <p14:trim st="356.2404" end="789.7813"/>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968125431"/>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7"/>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17"/>
                </p:tgtEl>
              </p:cMediaNode>
            </p:audio>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2</TotalTime>
  <Words>359</Words>
  <Application>Microsoft Macintosh PowerPoint</Application>
  <PresentationFormat>Widescreen</PresentationFormat>
  <Paragraphs>58</Paragraphs>
  <Slides>31</Slides>
  <Notes>0</Notes>
  <HiddenSlides>0</HiddenSlides>
  <MMClips>30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31</vt:i4>
      </vt:variant>
    </vt:vector>
  </HeadingPairs>
  <TitlesOfParts>
    <vt:vector size="37" baseType="lpstr">
      <vt:lpstr>Aptos</vt:lpstr>
      <vt:lpstr>Aptos Display</vt:lpstr>
      <vt:lpstr>Arial</vt:lpstr>
      <vt:lpstr>Calibri</vt:lpstr>
      <vt:lpstr>Times New Roman</vt:lpstr>
      <vt:lpstr>Office Theme</vt:lpstr>
      <vt:lpstr>Subtraction from 18  Lesson 19</vt:lpstr>
      <vt:lpstr>PowerPoint Presentation</vt:lpstr>
      <vt:lpstr>7 - 3 4 </vt:lpstr>
      <vt:lpstr>7 - 3  </vt:lpstr>
      <vt:lpstr>12 - 4 8 </vt:lpstr>
      <vt:lpstr>12 - 4  </vt:lpstr>
      <vt:lpstr>9 - 7 2 </vt:lpstr>
      <vt:lpstr>9 - 7  </vt:lpstr>
      <vt:lpstr>16 - 8 8 </vt:lpstr>
      <vt:lpstr>16 - 8  </vt:lpstr>
      <vt:lpstr>12 - 4  </vt:lpstr>
      <vt:lpstr>16 - 8  </vt:lpstr>
      <vt:lpstr>9 - 7  </vt:lpstr>
      <vt:lpstr>7 - 3  </vt:lpstr>
      <vt:lpstr>9 - 7  </vt:lpstr>
      <vt:lpstr>7 - 3  </vt:lpstr>
      <vt:lpstr>16 - 8  </vt:lpstr>
      <vt:lpstr>12 - 4  </vt:lpstr>
      <vt:lpstr>16 - 8  </vt:lpstr>
      <vt:lpstr>9 - 7  </vt:lpstr>
      <vt:lpstr>12 - 4  </vt:lpstr>
      <vt:lpstr>7 - 3  </vt:lpstr>
      <vt:lpstr>12 - 4  </vt:lpstr>
      <vt:lpstr>7 - 3  </vt:lpstr>
      <vt:lpstr>9 - 7  </vt:lpstr>
      <vt:lpstr>16 - 8  </vt:lpstr>
      <vt:lpstr>7 - 3  </vt:lpstr>
      <vt:lpstr>12 - 4  </vt:lpstr>
      <vt:lpstr>16 - 8  </vt:lpstr>
      <vt:lpstr>9 - 7  </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Guilfoyle, Jayce</dc:creator>
  <cp:lastModifiedBy>Guilfoyle, Jayce</cp:lastModifiedBy>
  <cp:revision>2</cp:revision>
  <dcterms:created xsi:type="dcterms:W3CDTF">2025-08-12T19:11:09Z</dcterms:created>
  <dcterms:modified xsi:type="dcterms:W3CDTF">2025-08-12T19:13:49Z</dcterms:modified>
</cp:coreProperties>
</file>