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1" r:id="rId4"/>
    <p:sldId id="312" r:id="rId5"/>
    <p:sldId id="313" r:id="rId6"/>
    <p:sldId id="314" r:id="rId7"/>
    <p:sldId id="315" r:id="rId8"/>
    <p:sldId id="316" r:id="rId9"/>
    <p:sldId id="317"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665"/>
    <p:restoredTop sz="91429"/>
  </p:normalViewPr>
  <p:slideViewPr>
    <p:cSldViewPr snapToGrid="0">
      <p:cViewPr varScale="1">
        <p:scale>
          <a:sx n="41" d="100"/>
          <a:sy n="41" d="100"/>
        </p:scale>
        <p:origin x="61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B77-D6CC-6E3A-D528-7289BE2C08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E17BCED-FC22-366A-1265-8337BA0A79C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1ADE53F-78DF-6E9C-A229-2B7602CF31DF}"/>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5" name="Footer Placeholder 4">
            <a:extLst>
              <a:ext uri="{FF2B5EF4-FFF2-40B4-BE49-F238E27FC236}">
                <a16:creationId xmlns:a16="http://schemas.microsoft.com/office/drawing/2014/main" id="{7273898F-7E54-91CD-942A-B8E079DF1F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738114-08DC-76FD-E7EC-2FD342507CDA}"/>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3832356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79997-610A-9492-E7FF-376F0F4FCE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8BE809F-2700-F8F4-7C8E-860D19793E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36FA18-72D4-49C6-37EB-DFC45C15F8BA}"/>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5" name="Footer Placeholder 4">
            <a:extLst>
              <a:ext uri="{FF2B5EF4-FFF2-40B4-BE49-F238E27FC236}">
                <a16:creationId xmlns:a16="http://schemas.microsoft.com/office/drawing/2014/main" id="{7AE3D6CB-54A1-7B77-5ACD-CB2C5BDD06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ECF2B1-58BC-7E5A-E884-BAF91C4503D3}"/>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3784872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24259C-5C4B-2288-0FBF-8A9FA48955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3C6B4F1-8389-CDBB-6522-5B3B1E54AA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E363DC-E6F3-A05E-1ABF-CA72FF94E47B}"/>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5" name="Footer Placeholder 4">
            <a:extLst>
              <a:ext uri="{FF2B5EF4-FFF2-40B4-BE49-F238E27FC236}">
                <a16:creationId xmlns:a16="http://schemas.microsoft.com/office/drawing/2014/main" id="{90C94DC5-4F63-5A30-BD17-F00F35F583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B67243-B52D-0056-F2A1-C79ADAF61307}"/>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4187507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CC2CD-93B0-89E9-999F-FBAA40BEE5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1BA503-E2DD-6A00-7603-76C775D9300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1ADBA6-3E02-AB63-4351-ABD9BF980CA1}"/>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5" name="Footer Placeholder 4">
            <a:extLst>
              <a:ext uri="{FF2B5EF4-FFF2-40B4-BE49-F238E27FC236}">
                <a16:creationId xmlns:a16="http://schemas.microsoft.com/office/drawing/2014/main" id="{D9B9AC08-76D0-7D4A-F5E8-4F2BD7D76A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1C6618-FDA0-4A4F-0665-7869C53DDD6D}"/>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3561851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7AC5F-DBD1-9495-AE7A-F5592A9C7CC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AEF48B0-CE23-C206-9794-152D1C75130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A24CE1B-426E-F960-9A41-ACA9270FE24D}"/>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5" name="Footer Placeholder 4">
            <a:extLst>
              <a:ext uri="{FF2B5EF4-FFF2-40B4-BE49-F238E27FC236}">
                <a16:creationId xmlns:a16="http://schemas.microsoft.com/office/drawing/2014/main" id="{3F194AE8-8F2E-862C-6A24-CC0AC4155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44D254-1803-25C2-FDAD-43BF1DC5595B}"/>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1952183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A1D61-FD8E-2DCB-B15D-367DF25120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596136-EA79-6EB8-ADD9-875631C08F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5B15B24-CA3A-65C1-D822-A3F8685B0A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B063EB7-ADE1-51F7-412C-64E4E53A0653}"/>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6" name="Footer Placeholder 5">
            <a:extLst>
              <a:ext uri="{FF2B5EF4-FFF2-40B4-BE49-F238E27FC236}">
                <a16:creationId xmlns:a16="http://schemas.microsoft.com/office/drawing/2014/main" id="{12F6F747-EA66-3C01-4046-E3AA871BC1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A6ADDD-3FDF-5DAD-A7F7-6945776CBD3C}"/>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1369622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2E286-1879-7207-29D6-5382A607220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5092ABF-24E8-8F88-CCF8-02D8A06F97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04F2C5-E0E9-A073-5817-9CA1271C5EA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4344AC-9E6A-1C38-25EB-2C9728E1AB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DD5752-657D-1199-A67A-AFD32DBE615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A41DAAE-B4C7-C5B7-406A-8A5FD543B4C7}"/>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8" name="Footer Placeholder 7">
            <a:extLst>
              <a:ext uri="{FF2B5EF4-FFF2-40B4-BE49-F238E27FC236}">
                <a16:creationId xmlns:a16="http://schemas.microsoft.com/office/drawing/2014/main" id="{169B2610-CD16-6C83-A6C4-CE927A64728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37234FE-444E-B39B-B508-DD0B2E6CDC94}"/>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2620351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5FFD3-A6C0-3109-CC33-EA37A405009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52C0B4-A5F5-D149-51BF-3F7204EB4DB4}"/>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4" name="Footer Placeholder 3">
            <a:extLst>
              <a:ext uri="{FF2B5EF4-FFF2-40B4-BE49-F238E27FC236}">
                <a16:creationId xmlns:a16="http://schemas.microsoft.com/office/drawing/2014/main" id="{888CB462-2A87-F7BA-9B64-2FF72C6A1F8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002F7D-36E0-7DDE-51AB-141DB52C4A6A}"/>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590534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1FFF92-329B-CAED-7583-55CFEA64EA84}"/>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3" name="Footer Placeholder 2">
            <a:extLst>
              <a:ext uri="{FF2B5EF4-FFF2-40B4-BE49-F238E27FC236}">
                <a16:creationId xmlns:a16="http://schemas.microsoft.com/office/drawing/2014/main" id="{43730A4F-4DF8-A932-BC91-4F74583AAD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22E4F43-AA26-0173-D0EB-195A7A19B3A5}"/>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3019020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90218-8A2F-3850-426B-C48436C52B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4B6B20D-6911-8B92-8478-87EE4598DE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026B77D-AA5C-4014-41E0-71BA5D1B55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1B24B4-E6E5-B0E0-61AC-864B5A6F2F0E}"/>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6" name="Footer Placeholder 5">
            <a:extLst>
              <a:ext uri="{FF2B5EF4-FFF2-40B4-BE49-F238E27FC236}">
                <a16:creationId xmlns:a16="http://schemas.microsoft.com/office/drawing/2014/main" id="{97F55142-6012-D45D-BA49-54543EA2CA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3F4CA5-E87F-884D-692E-21A6481D38EA}"/>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3901284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8836D-9A5D-FE98-CF70-CAA65C222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D689136-7E26-4A4C-486F-D919BD9200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1EF62F1-1D42-47BD-B985-E4DBA505AD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922E8C-33C2-515A-98CF-269CE4AD762E}"/>
              </a:ext>
            </a:extLst>
          </p:cNvPr>
          <p:cNvSpPr>
            <a:spLocks noGrp="1"/>
          </p:cNvSpPr>
          <p:nvPr>
            <p:ph type="dt" sz="half" idx="10"/>
          </p:nvPr>
        </p:nvSpPr>
        <p:spPr/>
        <p:txBody>
          <a:bodyPr/>
          <a:lstStyle/>
          <a:p>
            <a:fld id="{9064BECF-48CE-094E-9331-60088FAB4FC9}" type="datetimeFigureOut">
              <a:rPr lang="en-US" smtClean="0"/>
              <a:t>8/12/25</a:t>
            </a:fld>
            <a:endParaRPr lang="en-US"/>
          </a:p>
        </p:txBody>
      </p:sp>
      <p:sp>
        <p:nvSpPr>
          <p:cNvPr id="6" name="Footer Placeholder 5">
            <a:extLst>
              <a:ext uri="{FF2B5EF4-FFF2-40B4-BE49-F238E27FC236}">
                <a16:creationId xmlns:a16="http://schemas.microsoft.com/office/drawing/2014/main" id="{4556CD78-4740-6353-4200-1AF23653BA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4E8384-2039-A8CB-4783-8C9E7F1C7CA6}"/>
              </a:ext>
            </a:extLst>
          </p:cNvPr>
          <p:cNvSpPr>
            <a:spLocks noGrp="1"/>
          </p:cNvSpPr>
          <p:nvPr>
            <p:ph type="sldNum" sz="quarter" idx="12"/>
          </p:nvPr>
        </p:nvSpPr>
        <p:spPr/>
        <p:txBody>
          <a:bodyPr/>
          <a:lstStyle/>
          <a:p>
            <a:fld id="{91AE89B4-1D65-9A41-8BEA-B3243B7862B9}" type="slidenum">
              <a:rPr lang="en-US" smtClean="0"/>
              <a:t>‹#›</a:t>
            </a:fld>
            <a:endParaRPr lang="en-US"/>
          </a:p>
        </p:txBody>
      </p:sp>
    </p:spTree>
    <p:extLst>
      <p:ext uri="{BB962C8B-B14F-4D97-AF65-F5344CB8AC3E}">
        <p14:creationId xmlns:p14="http://schemas.microsoft.com/office/powerpoint/2010/main" val="1977864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8CD95ED-D675-B71D-B4D6-EE2364C36E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9ACEA8E-F2F2-D0BB-8B63-AFF0E8E53A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CBE895-113D-F19A-FF5A-9AABC79610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064BECF-48CE-094E-9331-60088FAB4FC9}" type="datetimeFigureOut">
              <a:rPr lang="en-US" smtClean="0"/>
              <a:t>8/12/25</a:t>
            </a:fld>
            <a:endParaRPr lang="en-US"/>
          </a:p>
        </p:txBody>
      </p:sp>
      <p:sp>
        <p:nvSpPr>
          <p:cNvPr id="5" name="Footer Placeholder 4">
            <a:extLst>
              <a:ext uri="{FF2B5EF4-FFF2-40B4-BE49-F238E27FC236}">
                <a16:creationId xmlns:a16="http://schemas.microsoft.com/office/drawing/2014/main" id="{0BA3FF43-C59F-BE7C-3CD1-E45D96BA74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CB84DB6-BD1C-6FF6-3D97-E88940F3ED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1AE89B4-1D65-9A41-8BEA-B3243B7862B9}" type="slidenum">
              <a:rPr lang="en-US" smtClean="0"/>
              <a:t>‹#›</a:t>
            </a:fld>
            <a:endParaRPr lang="en-US"/>
          </a:p>
        </p:txBody>
      </p:sp>
    </p:spTree>
    <p:extLst>
      <p:ext uri="{BB962C8B-B14F-4D97-AF65-F5344CB8AC3E}">
        <p14:creationId xmlns:p14="http://schemas.microsoft.com/office/powerpoint/2010/main" val="37731751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69869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60279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7155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17399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F83EB-3716-20E5-F7F6-CE57DD473C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A05BDA-4C7E-B8E0-718B-30CEAB1E714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530AD99-3B28-4A5D-3572-34AA118827F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4ADC0FCF-729B-41B3-0CEE-88C653BAB376}"/>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669418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F8E5E-68BC-27D6-18B9-69E6ED5E89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194334-FC60-F8DA-3DE8-B804AF2AC7E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5E29F9A-278A-4524-CCF9-572ACAAFADC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8AD4524B-ECE3-144B-DAEC-4B79B48AB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74575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396719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12282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40352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785244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75558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87249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345AA-9FE9-6100-C885-60568B3CF5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AAE468-E89F-E88C-5FD3-BDADF58BC2C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CA8A97C-7F92-8221-BC13-83BDA09AE4D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F76939D2-9C21-DB1A-3C9F-BE29E5889F4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75087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FC08C-06E6-ACC3-3937-570A3667D9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3B1186-C0A7-F323-E524-7E7448579AA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812F7A6-7FD8-C56D-526A-40D83F6D357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E642AFDE-5B1F-CF52-002B-C1CA7B6C86A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45113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192666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94135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018229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54706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00376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2172C3E2-603D-F309-5529-AFCEC6978F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71361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5" name="Audio 14">
            <a:extLst>
              <a:ext uri="{FF2B5EF4-FFF2-40B4-BE49-F238E27FC236}">
                <a16:creationId xmlns:a16="http://schemas.microsoft.com/office/drawing/2014/main" id="{DF83FD69-AC1A-77B1-6D3F-6B8FD898CF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2FACA861-BDCB-61F5-FE3A-D0CADDCAD21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47D823C9-47F7-850F-FE95-AD69C117CD65}"/>
              </a:ext>
            </a:extLst>
          </p:cNvPr>
          <p:cNvPicPr>
            <a:picLocks noChangeAspect="1"/>
          </p:cNvPicPr>
          <p:nvPr>
            <a:audioFile r:link="rId1"/>
            <p:extLst>
              <p:ext uri="{DAA4B4D4-6D71-4841-9C94-3DE7FCFB9230}">
                <p14:media xmlns:p14="http://schemas.microsoft.com/office/powerpoint/2010/main" r:embed="rId2">
                  <p14:trim end="31.26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6</vt:lpstr>
      <vt:lpstr>PowerPoint Presentation</vt:lpstr>
      <vt:lpstr>14 - 7 7 </vt:lpstr>
      <vt:lpstr>14 - 7  </vt:lpstr>
      <vt:lpstr>13 - 4 9 </vt:lpstr>
      <vt:lpstr>13 - 4  </vt:lpstr>
      <vt:lpstr>8 - 3 5 </vt:lpstr>
      <vt:lpstr>8 - 3  </vt:lpstr>
      <vt:lpstr>11 - 3 8 </vt:lpstr>
      <vt:lpstr>11 - 3  </vt:lpstr>
      <vt:lpstr>13 - 4  </vt:lpstr>
      <vt:lpstr>11 - 3  </vt:lpstr>
      <vt:lpstr>8 - 3  </vt:lpstr>
      <vt:lpstr>14 - 7  </vt:lpstr>
      <vt:lpstr>8 - 3  </vt:lpstr>
      <vt:lpstr>14 - 7  </vt:lpstr>
      <vt:lpstr>11 - 3  </vt:lpstr>
      <vt:lpstr>13 - 4  </vt:lpstr>
      <vt:lpstr>11 - 3  </vt:lpstr>
      <vt:lpstr>8 - 3  </vt:lpstr>
      <vt:lpstr>13 - 4  </vt:lpstr>
      <vt:lpstr>14 - 7  </vt:lpstr>
      <vt:lpstr>13 - 4  </vt:lpstr>
      <vt:lpstr>14 - 7  </vt:lpstr>
      <vt:lpstr>8 - 3  </vt:lpstr>
      <vt:lpstr>11 - 3  </vt:lpstr>
      <vt:lpstr>14 - 7  </vt:lpstr>
      <vt:lpstr>13 - 4  </vt:lpstr>
      <vt:lpstr>11 - 3  </vt:lpstr>
      <vt:lpstr>8 - 3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2025-08-12T18:46:05Z</dcterms:created>
  <dcterms:modified xsi:type="dcterms:W3CDTF">2025-08-12T18:48:03Z</dcterms:modified>
</cp:coreProperties>
</file>