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29" r:id="rId2"/>
    <p:sldId id="307" r:id="rId3"/>
    <p:sldId id="308" r:id="rId4"/>
    <p:sldId id="260" r:id="rId5"/>
    <p:sldId id="261" r:id="rId6"/>
    <p:sldId id="262" r:id="rId7"/>
    <p:sldId id="264" r:id="rId8"/>
    <p:sldId id="263" r:id="rId9"/>
    <p:sldId id="265" r:id="rId10"/>
    <p:sldId id="266"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3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45"/>
    <p:restoredTop sz="91692"/>
  </p:normalViewPr>
  <p:slideViewPr>
    <p:cSldViewPr snapToGrid="0">
      <p:cViewPr varScale="1">
        <p:scale>
          <a:sx n="43" d="100"/>
          <a:sy n="43" d="100"/>
        </p:scale>
        <p:origin x="60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96E62-F8A6-058C-F9AB-CE7679376E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1ECBF3-4D55-BD12-1B75-5A61263C33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C8B07F-B3F0-A747-AD8A-3B1FB2248FE7}"/>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72E8232F-63C8-7D0A-4023-3CD4D71185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ABDC02-042A-D374-4960-D4F6C60E90DB}"/>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2575095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4F53B-3159-89CB-E712-36E298438D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AE6BE4-4D0F-25F6-4236-21D7F4DF66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F9C0FC-4839-068A-F0B4-E06984294605}"/>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572BA298-2969-DEF0-6E35-62FACE974E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CCBD75-098D-BB6C-CEBD-24A4D015E980}"/>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3116094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29E359-B842-139D-D392-64AA7B532C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E84D6A-6E35-6793-F80A-3E6C6DD4FAD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25CBA4-008E-6AD8-5A98-FF093E0B6ACB}"/>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8D5CE09D-381A-A5F4-B576-7F82FEB043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B0C13C-3794-00AD-9D63-B8455A02C325}"/>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3610593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6C4F4-9B53-6577-722F-DF40D05653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AEFFD7-3254-9DAC-0315-2CD75FAC68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8C0DD4-42E7-F733-08E6-626FFDC9D28F}"/>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9FDF6C7D-1F97-B024-21FC-4220173CDC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A17F30-4F4C-E0DB-3924-D0DD2A2136B7}"/>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3877574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E1760-2C95-A7AB-A25F-DF238950E4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26C8795-240D-2F5A-4A9D-6BA5355B74C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B5BA4D-778A-4373-0264-9B5D6BD50657}"/>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D06F8D7E-C312-7CC5-5A24-3EB7219AFE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AF5612-41E3-3E37-1524-26C73BB74354}"/>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575500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5D7E7-BADF-2C6E-E80A-49EF934A8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F7AC33-E7B8-FF6D-0A8D-628C1A66535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3E6E19-EB96-FB82-994E-B5931CA979C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FFC05E-4B94-3C9E-C56C-F5F483B9FDD0}"/>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6" name="Footer Placeholder 5">
            <a:extLst>
              <a:ext uri="{FF2B5EF4-FFF2-40B4-BE49-F238E27FC236}">
                <a16:creationId xmlns:a16="http://schemas.microsoft.com/office/drawing/2014/main" id="{6A961812-FECE-8EFE-7461-9696C1573A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B11E48-C8D6-E33D-CAEC-1BF4979BD2C9}"/>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3733988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401EE-BBF3-E798-BC6F-2A7B585A19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DE8D49-1561-FADB-5B76-756EFE063D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9BBD5-C8E5-010D-916F-6E5228F607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F918E7-C87B-CFF2-566A-4EBADA48F9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0121F8F-B4CA-EB58-7748-EB5A7F9A8F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D76ACE-D546-752F-16A6-CDA32F07DC86}"/>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8" name="Footer Placeholder 7">
            <a:extLst>
              <a:ext uri="{FF2B5EF4-FFF2-40B4-BE49-F238E27FC236}">
                <a16:creationId xmlns:a16="http://schemas.microsoft.com/office/drawing/2014/main" id="{E3210A21-D7A6-5459-46D3-093A4B8378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41DFF1B-D909-6753-80B0-C1ECB376FE9B}"/>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3561296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CEEBD-0E50-25E3-23D7-0A87B28518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92BA0B-23BB-918E-6994-FC84A21A98F7}"/>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4" name="Footer Placeholder 3">
            <a:extLst>
              <a:ext uri="{FF2B5EF4-FFF2-40B4-BE49-F238E27FC236}">
                <a16:creationId xmlns:a16="http://schemas.microsoft.com/office/drawing/2014/main" id="{5BBE0C4B-4D2C-5329-67FE-A3B5FF407A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4C3B72-D9A7-3C9B-000A-4A6E9B26BFB3}"/>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1046228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5CCE7F-60EE-7D0A-E846-30B141121EFF}"/>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3" name="Footer Placeholder 2">
            <a:extLst>
              <a:ext uri="{FF2B5EF4-FFF2-40B4-BE49-F238E27FC236}">
                <a16:creationId xmlns:a16="http://schemas.microsoft.com/office/drawing/2014/main" id="{4C3A4D23-6F29-8CBB-B22F-941882B954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B2F2BD-6A93-8C2B-02F0-92750CE16D03}"/>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101308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E5379-CE2C-CA7C-A4A4-449C264135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540C98-16EC-3D63-B84B-4045009BDC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7EC4D0-E723-B259-B0C5-CC71B79667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2EC94-A787-A3B5-436B-071FBA306A4F}"/>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6" name="Footer Placeholder 5">
            <a:extLst>
              <a:ext uri="{FF2B5EF4-FFF2-40B4-BE49-F238E27FC236}">
                <a16:creationId xmlns:a16="http://schemas.microsoft.com/office/drawing/2014/main" id="{EFA4B9A8-8F83-F590-68C2-538A2CCEFE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B3DEAC-54BF-681D-D93B-BF019CD10F77}"/>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935384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0A026-1082-463B-20FE-6408D51C5C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5B2BD2-3DDC-89E3-7FD6-BB64D81C8C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E672A2-68BD-A0CF-D5F3-26E557DC71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24ADA8-3BB8-F9C6-666E-DFEDF67F245C}"/>
              </a:ext>
            </a:extLst>
          </p:cNvPr>
          <p:cNvSpPr>
            <a:spLocks noGrp="1"/>
          </p:cNvSpPr>
          <p:nvPr>
            <p:ph type="dt" sz="half" idx="10"/>
          </p:nvPr>
        </p:nvSpPr>
        <p:spPr/>
        <p:txBody>
          <a:bodyPr/>
          <a:lstStyle/>
          <a:p>
            <a:fld id="{C407E373-991F-A341-A9BB-8FEE20B4260B}" type="datetimeFigureOut">
              <a:rPr lang="en-US" smtClean="0"/>
              <a:t>8/12/25</a:t>
            </a:fld>
            <a:endParaRPr lang="en-US"/>
          </a:p>
        </p:txBody>
      </p:sp>
      <p:sp>
        <p:nvSpPr>
          <p:cNvPr id="6" name="Footer Placeholder 5">
            <a:extLst>
              <a:ext uri="{FF2B5EF4-FFF2-40B4-BE49-F238E27FC236}">
                <a16:creationId xmlns:a16="http://schemas.microsoft.com/office/drawing/2014/main" id="{B94FDCFC-9939-0102-A1F0-85F47115BB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D2DA51-0D13-7333-0E2F-6511C75FBF2B}"/>
              </a:ext>
            </a:extLst>
          </p:cNvPr>
          <p:cNvSpPr>
            <a:spLocks noGrp="1"/>
          </p:cNvSpPr>
          <p:nvPr>
            <p:ph type="sldNum" sz="quarter" idx="12"/>
          </p:nvPr>
        </p:nvSpPr>
        <p:spPr/>
        <p:txBody>
          <a:bodyPr/>
          <a:lstStyle/>
          <a:p>
            <a:fld id="{B972BB69-DF0A-064E-AFDE-CF831984A790}" type="slidenum">
              <a:rPr lang="en-US" smtClean="0"/>
              <a:t>‹#›</a:t>
            </a:fld>
            <a:endParaRPr lang="en-US"/>
          </a:p>
        </p:txBody>
      </p:sp>
    </p:spTree>
    <p:extLst>
      <p:ext uri="{BB962C8B-B14F-4D97-AF65-F5344CB8AC3E}">
        <p14:creationId xmlns:p14="http://schemas.microsoft.com/office/powerpoint/2010/main" val="1278221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21C981-99FF-7F4E-7A3E-BB173E92A8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A14FD1-3E44-6183-D91F-EEF31470ED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038074-CAD2-7AA8-13AB-5306B6C214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407E373-991F-A341-A9BB-8FEE20B4260B}" type="datetimeFigureOut">
              <a:rPr lang="en-US" smtClean="0"/>
              <a:t>8/12/25</a:t>
            </a:fld>
            <a:endParaRPr lang="en-US"/>
          </a:p>
        </p:txBody>
      </p:sp>
      <p:sp>
        <p:nvSpPr>
          <p:cNvPr id="5" name="Footer Placeholder 4">
            <a:extLst>
              <a:ext uri="{FF2B5EF4-FFF2-40B4-BE49-F238E27FC236}">
                <a16:creationId xmlns:a16="http://schemas.microsoft.com/office/drawing/2014/main" id="{00CB4859-35FA-B002-046D-924543685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D6E66C3-75A0-48E0-A008-791B762620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972BB69-DF0A-064E-AFDE-CF831984A790}" type="slidenum">
              <a:rPr lang="en-US" smtClean="0"/>
              <a:t>‹#›</a:t>
            </a:fld>
            <a:endParaRPr lang="en-US"/>
          </a:p>
        </p:txBody>
      </p:sp>
    </p:spTree>
    <p:extLst>
      <p:ext uri="{BB962C8B-B14F-4D97-AF65-F5344CB8AC3E}">
        <p14:creationId xmlns:p14="http://schemas.microsoft.com/office/powerpoint/2010/main" val="19001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27958927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947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77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99730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D0B340B9-0B58-280D-FA18-33D8851C15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4166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1DC88-8BAD-1748-F645-2BC82342C7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293A5E-7F46-AF04-9664-C8109487C70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DC3ACB1-5CC4-E2D6-922A-127B291AD3C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69C9EED-D3CE-4173-56F2-A46835AE7A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11193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91A73-96BE-9099-6011-B42F84E3E6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CCC904-11E1-0831-102D-55E3D43522E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13EEA8-7F8F-1A05-5609-271863FC567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F68A667-29F8-7C74-24BD-68F873A7B5B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67799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14776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75087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8715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36031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61582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D0B340B9-0B58-280D-FA18-33D8851C15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76319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D2317-E577-27AB-A6C8-9969FAA022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B1149-84BA-12B4-3B75-27949F1A9EC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AE49480-F93F-F1D0-1867-0808B259E4A9}"/>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1D7C3726-02DE-37BB-5224-842003D226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34549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DDDB1-62FF-5CA9-B651-3A2E243031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4D51AE-097A-556D-290E-3592A979318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1C96B4A-F93C-1197-7636-ABC56A51433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5ED836EF-46D2-2EC0-4B42-2EA4FAE1F8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87255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4522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7453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D0B340B9-0B58-280D-FA18-33D8851C15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51254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9626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07151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7" name="Audio 6">
            <a:extLst>
              <a:ext uri="{FF2B5EF4-FFF2-40B4-BE49-F238E27FC236}">
                <a16:creationId xmlns:a16="http://schemas.microsoft.com/office/drawing/2014/main" id="{FD9EB9CC-FEEA-D981-9EB5-CEF31BA9DA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450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D0B340B9-0B58-280D-FA18-33D8851C15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44A2F4AB-611E-D903-2135-D90D4E7F77C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4C2DCF7-8EA2-EFC1-7C79-CF33582DE5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71C5233-B62D-49EC-5F1F-B4650B812C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8A150786-BDE6-62FF-7AD7-B9AC38E52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319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31</vt:lpstr>
      <vt:lpstr>PowerPoint Presentation</vt:lpstr>
      <vt:lpstr>10 - 5 5 </vt:lpstr>
      <vt:lpstr>10 - 5  </vt:lpstr>
      <vt:lpstr>6 - 2 4 </vt:lpstr>
      <vt:lpstr>6 - 2  </vt:lpstr>
      <vt:lpstr>15 - 7 8 </vt:lpstr>
      <vt:lpstr>15 - 7  </vt:lpstr>
      <vt:lpstr>10 - 6 4 </vt:lpstr>
      <vt:lpstr>10 - 6  </vt:lpstr>
      <vt:lpstr>6 - 2  </vt:lpstr>
      <vt:lpstr>10 - 6  </vt:lpstr>
      <vt:lpstr>15 - 7  </vt:lpstr>
      <vt:lpstr>10 - 5  </vt:lpstr>
      <vt:lpstr>15 - 7  </vt:lpstr>
      <vt:lpstr>10 - 5  </vt:lpstr>
      <vt:lpstr>10 - 6  </vt:lpstr>
      <vt:lpstr>6 - 2  </vt:lpstr>
      <vt:lpstr>10 - 6  </vt:lpstr>
      <vt:lpstr>15 - 7  </vt:lpstr>
      <vt:lpstr>6 - 2  </vt:lpstr>
      <vt:lpstr>10 - 5  </vt:lpstr>
      <vt:lpstr>6 - 2  </vt:lpstr>
      <vt:lpstr>10 - 5  </vt:lpstr>
      <vt:lpstr>15 - 7  </vt:lpstr>
      <vt:lpstr>10 - 6  </vt:lpstr>
      <vt:lpstr>10 - 5  </vt:lpstr>
      <vt:lpstr>6 - 2  </vt:lpstr>
      <vt:lpstr>10 - 6  </vt:lpstr>
      <vt:lpstr>15 - 7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2025-08-12T19:30:45Z</dcterms:created>
  <dcterms:modified xsi:type="dcterms:W3CDTF">2025-08-12T19:32:40Z</dcterms:modified>
</cp:coreProperties>
</file>